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ఇంతవరకు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Inthavaraku Neevu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ఇంతవరకు నీవు – నన్ను నడిపించుటకు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నేనేమాత్రము నా జీవితం ఏ మాత్రము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Inthavaraku Neevu – Nannu Nadipinchutaku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Nenemaathramu Naa Jeevitham Ae Maathramu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ఇంతవరకు నీవు నన్ను భరియించుటకు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నేనేమాత్రము మేము ఏ మాత్రము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Inthavaraku Neevu Nannu Bhariyinchutaku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Nenemaathramu Memu Ae Maathramu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చూచిన గొప్ప క్రియలు నీ చేతి బహుమానమే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చూచే ఘనకార్యములు నీ దయ వలెనే (2)       ||ఇంతవరకు||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Choochina Goppa Kriyalu Nee Chethi Bahumaaname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Chooche Ghana Kaaryamulu Nee Daya Valane (2)       ||Inthavaraku||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ఎన్నుకొంటివే నన్ను ఎందుకని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హెచ్చించితివే నన్ను ఎందుకని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Ennukontive Nannu Endukani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Hechchinchithive Nannu Endukani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మందను వెంటాడి తిరుగుచుంటినే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సింహాసనం ఎక్కించి మైమరచితివే (2)       ||నే చూచిన||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Mandanu Ventaadi Thiruguchuntine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Simhaasanam Ekkinchi Maimarachithive (2)      ||Ne Choochina||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ఆలోచనలన్ని చిన్నవని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ఆలోచనల వలనే తెలుసుకొంటినే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Aalochanalanni Chinnavani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Aalochanala Valane Thelusukontine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తాత్కాలిక సహాయము నే అడిగితినే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 ప్రణాళికలతో నను నింపితివే (2)       ||నే చూచిన||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Thaathkaalika Sahaayamu Ne Adigithine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Yugayugaala Pranaalikalatho Nanu Nimpithive (2)      ||Ne Choochina||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2026-02-25T09:26:11Z</dcterms:created>
  <dcterms:modified xsi:type="dcterms:W3CDTF">2026-02-25T09:26:11Z</dcterms:modified>
</cp:coreProperties>
</file>