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నీకున్న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Neekunna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 యేసయ్య (2)          ||నా యెడల||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 Yesayya (2)            ||Naa Yedala||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బలవంతుడవై ఉండి బలహీనుడవయ్యావా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బలహీనుడనైన నన్ను బలవంతునిగా చేయుటకే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Balavanthudavai Undi Balaheenudavayyaavaa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Balaheenudanaina Nannu Balavanthunigaa Cheyutake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స్తానము నిలిచావు నా శిక్ష భరించావు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 సభలో నన్ను నిలబెట్టుచున్నావు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Sthaanamulo Nilichaavu Naa Shiksha Bharinchaavu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Neethimanthula Sabhalo Nannu Nilabettuchunnaavu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 యేసయ్య (2)          ||నా యెడల||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 Yesayya (2)            ||Naa Yedala||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నీకున్న తలంపులన్ని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విస్తారమైనవి యేసయ్య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Neekunna Thalampulanni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Entho Visthaaramainavi Yesayya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రమ్యమైనవి అమూల్యమైనవి(2)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నన్నే చూచుచున్నావా యేసయ్య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Ramyamainavi Amoolyamainavi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Nanne Choochuchunnaavaa Yesayya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నీవు తలంచుచున్నావా (2)          ||నా యెడల||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Neevu Thalanchuchunnaavaa (2)       ||Naa Yedala||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రాజువైన నీవు దాసుడవయ్యావా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దాసుడనైన నన్ను రాజుగా చేయుటకే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Raajuvaina Neevu Daasudavayyaavaa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Daasudanaina Nannu Raajugaa Cheyutake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అభిషేకించావు అధికారం ఇచ్చావు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పరలోకంలో పరిశుద్ధులతొ సావాసం ఇచ్చావు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Abhishekinchaavu Adhukaaram Ichchaavu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Paralokamlo Parishudhdhulatho Saavaasam Ichchaavu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 యేసయ్య (2)          ||నా యెడల||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 Yesayya (2)            ||Naa Yedala||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ధనవంతుడవై ఉండి దరిద్రుడవయ్యావా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దరిద్రుడనైన నన్ను ధనవంతునిగా చేయుటకే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Dhanavanthudavai Undi Daridrudavayyaavaa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Daridrudanaina Nannu Dhanavanthunigaa Cheyutake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ఐశ్వర్యమిచ్చావు నను ఆశీర్వదించావు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సుఖశాంతులతో నింపి కాపాడుచున్నావు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Aishwaryamichchaavu Nanu Aasheervadinchaavu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Shaanthulatho Nimpi Kaapaaduchunnaavu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2026-02-25T08:46:41Z</dcterms:created>
  <dcterms:modified xsi:type="dcterms:W3CDTF">2026-02-25T08:46:41Z</dcterms:modified>
</cp:coreProperties>
</file>