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Oh! Great is our God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we will make it known to our kids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will sing about the gracious gifts you give    || We will ||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Great is our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cannot contain it!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from our souls,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affected by His greatness!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mercy covers all that Heʼs made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Showing His glory and His grace    || We will 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Great is our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we should worship greatly!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song is too loud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orchestra too stately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hail the majesty of our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lift your voices loud as we sing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sing your praise,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pour forth your fame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bless your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every one give thanks,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because our God is great!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Great is our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let our songs be endless!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awesome His ways,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could we comprehend them?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2026-02-25T09:28:57Z</dcterms:created>
  <dcterms:modified xsi:type="dcterms:W3CDTF">2026-02-25T09:28:57Z</dcterms:modified>
</cp:coreProperties>
</file>