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సువార్త సునాదముతో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Suvaartha Sunaadamutho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సువార్త సునాదముతో – రంజిల్లు సిలువ నినాదముతో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 సితార నాదముతో – ప్రభుయేసు దయానిధి సన్నిధికి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Suvaartha Sunaadamutho – Ranjillu Siluva Ninaadamutho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 Sithaara Naadamutho – PrabhuYesu Dayaanidhi Sannidhiki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మానవజాతి విలాపం – యేసే మానవ నీతి వికాసం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పతిత పావన నామం – భాసుర క్రైస్తవ శుభనామం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Maanavajaathi Vilaapan – Yese Maanava Neethi Vikaasan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Pathitha Paavana Naaman – Bhaasura Kraisthava Shubhanaaman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దేవుని ప్రేమ స్వరూపం – యేసే సర్వేశ్వర ప్రతిరూపం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 ప్రజాపతి పరమేశం – ఆశ్రిత జనముల సుఖవాసం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Devuni Prema Svaroopan – Yese Sarveshvara Prathiroopan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Prajaapathi Parameshan – Aashritha Janamula Sukhavaasan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సిలువను మోసిన దైవం – యేసే ఆత్మల శాశ్వత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క్షమాపణాధికారం – దాసుల ప్రార్థన సహకారం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Siluvanu Mosina Daivan – Yese Aathmala Shaashvatha Jeevan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Kshamaapanaadhikaaran – Daasula Praarthana Sahakaaran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సంఘములో మన కాంతి – యేసే హృయములో ఘనశాంతి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కుటుంబ జీవన జ్యోతి – పసిపాపల దీవెన మూర్తి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Sangghamulo Mana Kaanthi – Yese Hruyamulo Ghanashaanthi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Kutumba Jeevana Jyothi – Pasipaapala Deevena Moorthi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జీవన ముక్తికి మార్గం – యేసే భక్తుల భూతల స్వర్గం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ప్రపంచ శాంతికి సూత్రం – వాసిగ నమ్మిన జనస్తోత్రం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Jeevana Mukthiki Maargan – Yese Bhakthula Bhoothala Svargan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Prapancha Shaanthiki Soothran – Vaasiga Nammina JanaSthothram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2026-08-24T10:17:37Z</dcterms:created>
  <dcterms:modified xsi:type="dcterms:W3CDTF">2026-08-24T10:17:37Z</dcterms:modified>
</cp:coreProperties>
</file>