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చాటుండి శుభవార్తను బోధకులారా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Chaatundi Shubhavaarthanu Bodhakulaaraa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చాటుండి శుభవార్తను - బోధకులారా - చాటుండి శుభవార్తను = జాటుం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 శుభవార్త - సకల రాష్ట్రములలో - జాటించుఃడని చెప్పె - ఢాటిగం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Chaatundi Shubhavaarthanu - Bodhakulaaraa - Chaatundi Shubhavaarthanu = Jaatun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 Shubhavaartha - Sakala Raashtramulalo - Jaatinchuhdani Cheppe - Dhaatigan Prabhu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||జాటుండి||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లోకమును ప్రేమించి - లోకరక్షణ - ప్రాకటంబుగ సుతునిం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||Jaatundi||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Lokamunu Preminchi - Lokarakshana - Praakatambuga Suthunin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బంపె దేవుండటంచుం ||జాటుండి||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శత్రువుల రక్షింప - మిత్రుండుగా వచ్చి = మైత్రి నసువు నిచ్చి - మరల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Bampe Devundatanchun ||Jaatundi||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Shathruvula Rakshimpa - Mithrundugaa Vachchi = Maithri Nasuvu Nichchi - Marala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టంచుం ||జాటుండి||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ఎట్టి పాపు - బట్టి యేసుని మాట = దిట్టముగ నమ్మినం - బట్టుగ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Tanchun ||Jaatundi||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Etti Paapu - Batti Yesuni Maata = Dittamuga Namminan - Battuga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క్షమియించుం ||జాటుండి||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హృదయ శుద్ధిని గోరి - సదయుండగు రక్షకునిం = పదిలముగం ప్రార్ధింపం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Kshamiyinchun ||Jaatundi||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Hrudaya Shuddhini Gori - Sadayundagu Rakshakunin = Padilamugan Praardhimpan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పరిశుద్దాత్మ నొసంగుం ||జాటుండి||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నమ్మి బాప్తిస్మంబు - నెమ్మిం బొందిన మనుజు = లిమ్ముగం బొందుదు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Parishuddaathma Nosanggun ||Jaatundi||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Nammi Baapthismambu - Nemmin Bondina Manuju = Limmugan Bondudu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రిలను ఘన రక్షణముం ||జాటుండి||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ఇందు నందు మికుం - బొందుగ నొసంగును= సందియము లేకుండ సకల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Rilanu Ghana Rakshanamun ||Jaatundi||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Indu Nandu Mikun - Bonduga Nosanggunu= Sandiyamu Lekunda Sakala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భాగ్యము లనుచుం ||జాటుడి||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Bhaagyamu Lanuchun ||Jaatudi||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2026-08-11T18:44:38Z</dcterms:created>
  <dcterms:modified xsi:type="dcterms:W3CDTF">2026-08-11T18:44:38Z</dcterms:modified>
</cp:coreProperties>
</file>