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వివాహమన్నది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Vivaahamannadi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వివాహమన్నది పవిత్రమైనది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ఘనుడైన దేవుడు ఏర్పరచినది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Vivaahamannadi Pavithramainadi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Ghanudaina Devudu Erparachinadi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ఎముకలలో ఒక ఎముకగా – దేహములో సగ భాగముగా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నారిగా సహకారిగా- స్త్రీని నిర్మించినాడు దేవుడు (2)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Emukalalo Oka Emukagaa- Dehamulo Saga Bhaagamugaa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Naarigaa Sahakaarigaa- Sthreeni Nirminchinaadu Devudu (2)       ||Vivaahamannadi||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ఒంటరిగా ఉండరాదని – జంటగా ఉండ మేలని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శిరస్సుగా నిలవాలని – పురుషుని నియమించినాడు దేవుడు (2)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Ontarigaa Undaraadani- Jantagaa Unda Melani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Shirassugaa Nilavaalani – Purushuni Niyaminchinaadu Devudu (2)       ||Vivaahamannadi||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అతిప్రియులుగా – ఫలములతో వృద్ధి పొందగా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వేరుగా నున్న వారిని – ఒకటిగ ఇల చేసినాడు దేవుడు (2)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Athipriyulugaa – Phalamulatho Vruddhi Pondagaa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Verugaa Nunna Vaarini – Okatiga Ila Chesinaadu Devudu (2)       ||Vivaahamannadi||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2026-02-25T09:08:48Z</dcterms:created>
  <dcterms:modified xsi:type="dcterms:W3CDTF">2026-02-25T09:08:48Z</dcterms:modified>
</cp:coreProperties>
</file>