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కూడికొని యున్నాము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Koodikoni Yunnaamu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||కూడికొని||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||Koodikoni||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అమలుండ నగు న - న్ననుకరించుం డనుచు - నాన నిచ్చినాడ - వాత్మ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జలకూ = నమల మార్గము నందు - నరుగంగ మాకీవు - విమలాత్మ దయ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Amalunda Nagu Na - Nnanukarinchun Danuchu - Naana Nichchinaada - Vaathma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Jalakoo = Namala Maargamu Nandu - Naruganga Maakeevu - Vimalaathma Daya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సేయు - వేగంబు మా తండ్రి ||కూడికొని||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Seyu - Vegambu Maa Thandri ||Koodikoni||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కూడికొని యున్నాము - సంఘ ప్రభో - కూడికొని యున్నాము = 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నుండెద ననుచు నమ్ముచు - దొడ్డ దగు నీ పాద సన్నిధి ||కూడికొని||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Koodikoni Yunnaamu - Sangha Prabho - Koodikoni Yunnaamu = 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Nundeda Nanuchu Nammuchu - Dodda Dagu Nee Paada Sannidhi ||Koodikoni||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ఎచట నా ప్రియ భక్తు - లెలమి గూడియున్న నచటికి నేనెంతు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నని పల్కితి = విచట నుండు మమ్ము - వీక్షించి కృపచేత - నిపుడు దీవించు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Echata Naa Priya Bhakthu - Lelami Goodiyunna Nachatiki Nenenthu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Nani Palkithi = Vichata Nundu Mammu - Veekshinchi Krupachetha - Nipudu Deevinchu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- యేసు క్రీస్తునాధా ||కూడికొని||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- Yesu Kreesthunaadhaa ||Koodikoni||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గత కాలమందున - గాని చేతలచే దు - ర్గతి నొంది యుండగా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గనుగొంటివి = శత సంఖ్య గల పాప - చయ మీవు క్షమియించి - యతి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Gatha Kaalamanduna - Gaani Chethalache Du - Rgathi Nondi Yundagaa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Ganugontivi = Shatha Sankhya Gala Paapa - Chaya Meevu Kshamiyinchi - Yathi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నిడితివి - యాత్మస్వరూపా ||కూడికొని||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Nidithivi - Yaathmasvaroopaa ||Koodikoni||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నిరతము నీ ప్రేమ - నెనరున ధ్యానించి - పరమ ధర్మములందు - బరత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గల్గి = యరులకు శుభములు - నిరతంబు చేయగ - దిరత మా కొసగు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Nirathamu Nee Prema - Nenaruna Dhyaaninchi - Parama Dharmamulandu - Baratha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Galgi = Yarulaku Shubhamulu - Nirathambu Cheyaga - Diratha Maa Kosagu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 - దేవుని ప్రియ తనయా ||కూడికొని||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 - Devuni Priya Thanayaa ||Koodikoni||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అన్ని శోధనముల - నన్ని విపత్తుల - నన్ని కాలములందు - నాదరించి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నమ్మిన జనుల - నీ సందిటను జేర్చి - పన్నుగ గాపాడు -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Anni Shodhanamula - Nanni Vipaththula - Nanni Kaalamulandu - Naadarinchi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Nammina Janula - Nee Sanditanu Jerchi - Pannuga Gaapaadu - Prabhu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2026-08-11T18:41:24Z</dcterms:created>
  <dcterms:modified xsi:type="dcterms:W3CDTF">2026-08-11T18:41:24Z</dcterms:modified>
</cp:coreProperties>
</file>