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విశేషమైన కృప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Visheshamaina Krupa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వెలుపట లోపట పోరాటములే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యెటు చూచినా దారి కానరాలేదే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Velupata Lopata Poraatamule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Yetu Choochinaa Daari Kaanaraalede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కృప కృప అని పిలువగా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కృప కృప అని పిలువగా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Krupa Krupa Ani Piluvagaa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Krupa Krupa Ani Piluvagaa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కృపలోనే నాకు ప్రత్యక్షమైతివా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కృపలోనే నాకు ప్రత్యక్షమైతివా            ||విశేషమైన||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Lone Naaku Prathyakshamaithivaa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Lone Naaku Prathyakshamaithivaa  ||Visheshamaina||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విశేషమైన కృప నా యెడల చూపుచున్నావా… ప్రభువా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యెడల నీవు విశేషమైన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Visheshamaina Krupa Naa Yedala Choopuchunnavaa … Prabhuvaa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Yedala Neevu Visheshamaina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చూపుచున్నావా            ||విశేషమైన||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Choopuchunnavaa  ||Visheshamaina||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నన్ను క్రుంగదీయు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నన్ను లేవనెత్తగా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Nannu Krungadeeyu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Nannu Levanetthagaa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కృప కృప అని పిలువగా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కృప కృప అని పిలువగా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Krupa Krupa Ani Piluvagaa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Krupa Krupa Ani Piluvagaa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కృపలోనే నాకు ప్రత్యక్షమైతివా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కృపలోనే నాకు ప్రత్యక్షమైతివా            ||విశేషమైన||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Lone Naaku Prathyakshamaithivaa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Lone Naaku Prathyakshamaithivaa  ||Visheshamaina||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గడ్డి పూవు లాంటిది నా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పరిమళింపజేయవా నీ కృపచేత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Gaddi Poovu Laantidi Naa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Parimalimpajeyavaa Nee Krupachetha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కృప కృప అని పిలువగా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కృప కృప అని పిలువగా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Krupa Krupa Ani Piluvagaa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Krupa Krupa Ani Piluvagaa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కృపలోనే నాకు ప్రత్యక్షమైతివా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కృపలోనే నాకు ప్రత్యక్షమైతివా            ||విశేషమైన||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Lone Naaku Prathyakshamaithivaa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Lone Naaku Prathyakshamaithivaa  ||Visheshamaina||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2026-02-25T09:18:28Z</dcterms:created>
  <dcterms:modified xsi:type="dcterms:W3CDTF">2026-02-25T09:18:28Z</dcterms:modified>
</cp:coreProperties>
</file>