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వింటిమయ్యా నీ స్వరము కంటిమయ్యా నీ రూపమును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Vintimayyaa Nee Svaramu Kantimayyaa Nee Roopamunu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వింటిమయ్యా నీ స్వరము - కంటిమయ్యా నీ రూపమును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Vintimayyaa Nee Svaramu - Kantimayyaa Nee Roopamunu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ప్రియప్రభూ నిన్నుగాక  - వేరెవరిని చూడము వినము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Priyaprabhoo Ninnugaaka  - Verevarini Choodamu Vinamu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భక్తి మర్మము గొప్పది యెంతో - శరీరుడుగా మారిన దేవా,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\దూతలకు కనబడితివి - లోకమందు నమ్మబడియున్న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Bhakthi Marmamu Goppadi Yentho - Shareerudugaa Maarina Devaa,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\Doothalaku Kanabadithivi - Lokamandu Nammabadiyunna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భయపడవలదని దూతలు తెల్పె -మహా సంతోషకరమైన వార్త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రక్షకుడు పుట్టెనని - పరమందు మహిమ భువికి శాంతియనిరి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Bhayapadavaladani Doothalu Thelpe -Mahaa Santhoshakaramaina Vaartha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Rakshakudu Puttenani - Paramandu Mahima Bhuviki Shaanthiyaniri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నరరూప ధారివి యైతివి ప్రభువా - అద్భుతములు చేసియున్నావు,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వేరెవ్వరు చేయలేరు - అద్భుతకరుడ ఘనత కలుగును 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Nararoopa Dhaarivi Yaithivi Prabhuvaa - Adbhuthamulu Chesiyunnaavu,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Verevvaru Cheyaleru - Adbhuthakaruda Ghanatha Kalugunu Gaaka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మూగవారికి మాటలిచ్చితివి - గ్రుడ్డి కుంటిని బాగు జేసితివి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మృతులను లేపితివి - పరాక్రమ శాలివి నీవే ఓ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Moogavaariki Maatalichchithivi - Gruddi Kuntini Baagu Jesithivi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Mruthulanu Lepithivi - Paraakrama Shaalivi Neeve O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ప్రేమించి ప్రభువా ప్రాణమిచ్చితివి - అధికారముతో తిరిగి లేచితివి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మరణపు ముల్లు విరచితివి - నమాధి నిన్ను గెలువక పోయెను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Preminchi Prabhuvaa Praanamichchithivi - Adhikaaramutho Thirigi Lechithivi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Maranapu Mullu Virachithivi - Namaadhi Ninnu Geluvaka Poyenu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ఇహము నుండి పరమున కేగి - మా కొరకై నీవు రానై యున్నావు,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ఆనందముతో కనిపెట్టెదము - మదియందె నిరీక్షణ కలిగి స్తుతింతుమ్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Ihamu Nundi Paramuna Kegi - Maa Korakai Neevu Raanai Yunnaavu,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Aanandamutho Kanipettedamu - Madiyande Nireekshana Kaligi Sthuthinthum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2026-08-11T18:49:11Z</dcterms:created>
  <dcterms:modified xsi:type="dcterms:W3CDTF">2026-08-11T18:49:11Z</dcterms:modified>
</cp:coreProperties>
</file>