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భజియింపవే మనసా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Bhajiyimpave Manasaa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వంచనలు మది నుంచకే మనసా - నీ దుర్గుణము తల ద్రుంచి ప్రభుని సేవింపవే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అంచితముగా క్రీస్తు డీప్రపంచ జనుల భవాబ్ధీనావగ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Vanchanalu Madi Nunchake Manasaa - Nee Durgunamu Thala Drunchi Prabhuni Sevimpave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Anchithamugaa Kreesthu Deeprapancha Janula Bhavaabdheenaavaga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నెంచి నీ భవభార మతనిపై నుంచి సతము ప్రార్థించు మనసా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Nenchi Nee Bhavabhaara Mathanipai Nunchi Sathamu Praarthinchu Manasaa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నిన్ను పాప బంధముల నుండి - రక్షించుటకు సర్వోన్నతుని కుమారుడై వెలసి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ఎన్నంగ నీవొందు దుఃఖములన్నిటిని తా ననుభవించెను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Ninnu Paapa Bandhamula Nundi - Rakshinchutaku Sarvonnathuni Kumaarudai Velasi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Ennanga Neevondu Duhkhamulannitini Thaa Nanubhavinchenu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 తక్షణ మేసుక్రీస్తుని - విశ్వసించి సుఖించు మనసా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 Thakshana Mesukreesthuni - Vishvasinchi Sukhinchu Manasaa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భజియింపవే మనసా - నీ దోసములు చనం - జేసి కృపతోం బ్రోచునే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 కెక్కిన క్రీస్తు మోక్షని - వాసిగా కింక వేరేలేరని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Bhajiyimpave Manasaa - Nee Dosamulu Chanam - Jesi Krupathom Brochune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 Kekkina Kreesthu Mokshani - Vaasigaa Kinka Verelerani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దోసిలొగ్గి నుతించితే నిను - ట్రోసివేయండు దోసకారని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Dosiloggi Nuthinchithe Ninu - Trosiveyandu Dosakaarani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ఏటికే నీ కీదురాశలు - నీ - కెప్పుడును చెవి - నాటవుగ ప్రభు యేసు వాక్యములు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వాటముగ నా తుది దినమున - నీటుమోరంగ నిత్యజీవ కిరీటమును నీకిత్తు నని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Etike Nee Keeduraashalu - Nee - Keppudunu Chevi - Naatavuga Prabhu Yesu Vaakyamulu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Vaatamuga Naa Thudi Dinamuna - Neetumoranga Nithyajeeva Kireetamunu Neekiththu Nani Thana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నోటం బల్మిన మాట దప్పండు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Notam Balmina Maata Dappandu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ఖండనగ నిను చెండియాడండు - యెల్లప్పుడుందన మిత్రుడని రక్షించు నతండితండు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అండంబాయక నిన్ను ప్రతి దిన - గండములను హరించునని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Khandanaga Ninu Chendiyaadandu - Yellappudundana Mithrudani Rakshinchu Nathandithandu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Andambaayaka Ninnu Prathi Dina - Gandamulanu Harinchunani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వుండ గోరిన నిండు నెమ్మది - దండిగ నీకుండం జెప్పును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Vunda Gorina Nindu Nemmadi - Dandiga Neekundam Jeppunu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 సైతాను దుర్భోధలు - నీ వాలింపక యా - లోకరక్షకుని సుబోధలు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మనసుతో రాత్రింబగలు పరాకులేకను గాచు నా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 Saithaanu Durbhodhalu - Nee Vaalimpaka Yaa - Lokarakshakuni Subodhalu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Manasutho Raathrimbagalu Paraakulekanu Gaachu Naa Prabhu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రాకడను నీవెజింగినను పరలోకశుభ సుఖసౌఖ్య మొసంగును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Raakadanu Neevejinginanu Paralokashubha Sukhasaukhya Mosangunu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2026-08-11T18:41:48Z</dcterms:created>
  <dcterms:modified xsi:type="dcterms:W3CDTF">2026-08-11T18:41:48Z</dcterms:modified>
</cp:coreProperties>
</file>