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ప్రభూ నీ వాడను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Prabhoo Nee Vaadanu Neevu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మరణనది యొద్దకు సంతసముగ వచ్చెదను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మృత్యువు బారినుండి జీవమునకు దాటింతువు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Marananadi Yoddaku Santhasamuga Vachchedanu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Mruthyuvu Baarinundi Jeevamunaku Daatinthuvu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రక్షకుని చూచెదను - నన్నాయన చేర్చుకొనున్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తక్షణమే తన రూపమునకు మార్పుచెందెదను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Rakshakuni Choochedanu - Nannaayana Cherchukonun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Thakshaname Thana Roopamunaku Maarpuchendedanu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అగమ్య జ్యోతియందు ఘనముగ నే ప్రవేశించి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దూతలు, పరిశుద్ధులు, భక్తులనే చూచెదను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Agamya Jyothiyandu Ghanamuga Ne Praveshinchi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Doothalu, Parishuddhalu, Bhakthulane Choochedanu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సంతసించెదను - ప్రభువుతోడ నుండెదను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నిరీక్షణ యిదియే ఆయనతో నేనుందును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Santhasinchedanu - Prabhuvuthoda Nundedanu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Nireekshana Yidiye Aayanatho Nenundunu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nee vadanu neevu naa prabhudavani nee korakai jeevintunu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Nee Vadanu Neevu Naa Prabhudavani Nee Korakai Jeevintunu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Migili na jeevitamunu nee korake gadipedanu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Migili Na Jeevitamunu Nee Korake Gadipedanu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ప్రభు వా యెరిగితిని లోకమంత మోసమని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చూపితివి సమాధాన నిరీక్షణ నా కిలలో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Prabhu Vaa Yerigithini Lokamantha Mosamani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Choopithivi Samaadhaana Nireekshana Naa Kilalo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కృతజ్ఞత కలిగి (2) - నీవైపే చూచెదను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నీయందే నిలిచి యుండి నీయాజ్ఞల పాలింతును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Kruthagnatha Kaligi (2) - Neevaipe Choochedanu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Neeyande Nilichi Yundi Neeyaagnala Paalinthunu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ముందు నడిచే ప్రభూ నిన్ను వెంబడించెదను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నా తోడనుండ మరచెదను దుఃఖమును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Mundu Nadiche Prabhoo Ninnu Vembadinchedanu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Naa Thodanunda Marachedanu Duhkhamunu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నెమ్మదిని పొంది యిల - కన్నీరు కార్చనిక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నీవే నా సర్వమని నీయందే బలపడెద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Nemmadini Pondi Yila - Kanneeru Kaarchanika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Neeve Naa Sarvamani Neeyande Balapadeda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యేసుని సిలువజూచి విజయమును పొందెదను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సహింతును సంతసముగ నీ కొరకు అన్నింటిని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Yesuni Siluvajoochi Vijayamunu Pondedanu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Sahinthunu Santhasamuga Nee Koraku Annintini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నే నమ్మెదను - నీతోనే సాగెదను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రెక్కలచాటు నేనుండ భయపడను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Ne Nammedanu - Neethone Saagedanu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Rekkalachaatu Nenunda Bhayapadanu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2026-08-11T18:51:42Z</dcterms:created>
  <dcterms:modified xsi:type="dcterms:W3CDTF">2026-08-11T18:51:42Z</dcterms:modified>
</cp:coreProperties>
</file>