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ఆకాశమును భూమి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Aakaashamunu Bhoomi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వారితోడనే ఎల్లప్పుడుండును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వారి దేవుడు వారాయన ప్రజలు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Vaarithodane Ellappudundunu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Vaari Devudu Vaaraayana Prajalu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దేవుడు వారి కండ్లనీళ్ళు తుడిచివేయును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దుఃఖంబు మరణములు లీక నెన్నఁడుండవు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Devudu Vaari Kandlaneellu Thudichiveyunu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Duhkhambu Maranamulu Leeka Nennandundavu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ఏడ్పు బాధ శాపము లిక నెన్నడుండవు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రాత్రి లేదిక గొఱ్ఱెపిల్ల దీపంబాయెగా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Edpu Baadha Shaapamu Lika Nennadundavu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Raathri Ledika Gorrepilla Deepambaayegaa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సింహాసనాసీనుండు తానే మరల చెప్పెను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ఇదిగో సమస్తమును నూతనమాయెను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Sinhaasanaaseenundu Thaane Marala Cheppenu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Idigo Samasthamunu Noothanamaayenu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పాతసంగతులెల్లను గతించి పోయెను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గతించినవి రావు మరల జ్ఞాపకమునకు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Paathasanggathulellanu Gathinchi Poyenu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Gathinchinavi Raavu Marala Gnaapakamunaku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పట్టణమునకు ఎత్తైన ప్రాకారమున్నది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చుట్టు పండ్రెండు గుమ్మములు దానికున్నవి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Pattanamunaku Eththaina Praakaaramunnadi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Chuttu Pandrendu Gummamulu Daanikunnavi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కట్టబడెను ముత్యములతో పునాదులు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చుట్టబడెను సూర్యకాంత సువర్ణములతో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Kattabadenu Muthyamulatho Punaadulu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Chuttabadenu Sooryakaantha Suvarnamulatho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పట్టణపు పునాదులు ప్రశస్తమైనవి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సూర్యకాంతము నీలము యమున పచ్చయు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Pattanapu Punaadulu Prashasthamainavi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Sooryakaanthamu Neelamu Yamuna Pachchayu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వైఢూర్యకెంపు స్వర్ణరత్న గోమేధికము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పుష్య పద్మరాగ స్వర్ణసునీయ సుగంధము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Vaidhooryakempu Svarnarathna Gomedhikamu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Pushya Padmaraaga Svarnasuneeya Sugandhamu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జయించువారు ధన్యులు యేలుదురెన్నడు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ధరించి తెల్ల వస్త్రములు సంతసింతురు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Jayinchuvaaru Dhanyulu Yeludurennadu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Dharinchi Thella Vasthramulu Santhasinthuru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ఆకాశమును భూమి నేను జూచితి 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Aakaashamunu Bhoomi Nenu Joochithi  -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 వారి - దేవుడై యుండు నిరంతము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వారసులై సర్వము స్వతంత్రించు కొందురు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 Vaari - Devudai Yundu Niranthamu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Vaarasulai Sarvamu Svathanthrinchu Konduru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ప్రభుని భక్తులారా మీరు సిద్ధపడుడి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రాజ్యమందు నుండ యాశపడుడి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Prabhuni Bhakthulaaraa Meeru Siddhapadudi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Raajyamandu Nunda Yaashapadudi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గొఱ్ఱెపిల్ల గ్రంథమున పేరున్న వారలు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ఘనంబుగ పరంబున ప్రవేశించెదరు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Gorrepilla Granthamuna Perunna Vaaralu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Ghanambuga Parambuna Praveshinchedaru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అందుండె శాంతి ఆనందజ్యోతి మహిమ తేజముల్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ముందున్న భూమి యాకాశము లదృశ్యమాయెను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Andunde Shaanthi Aanandajyothi Mahima Thejamul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Mundunna Bhoomi Yaakaashamu Ladrushyamaayenu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 మికను లేదు అందున్న వెల్లను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 Mikanu Ledu Andunna Vellanu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పరలోక రాజ్య పట్టణమెంతో యద్భూతము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గొఱ్ఱెపిల్ల కాంతితోడ దాని కాంతి ఎంతయో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Paraloka Raajya Pattanamentho Yadbhoothamu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Gorrepilla Kaanthithoda Daani Kaanthi Enthayo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సురక్షితంబు చేయబడెను ప్రాకారంబుతో-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గొఱ్ఱెపిల్లకు యుగములు స్తుతియరాధన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Surakshithambu Cheyabadenu Praakaarambutho-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Gorrepillaku Yugamulu Sthuthiyaraadhana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 యెరూషలెము పరలోకమునుండి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యొద్దనుండి దిగుట నేను చూచితి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 Yerooshalemu Paralokamunundi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Yoddanundi Diguta Nenu Choochithi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భర్తకొరకు అలంకరింపబడియున్న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పెండ్లికుమార్తెవలెనె సిద్ధమై యుండెను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Bharthakoraku Alangkarimpabadiyunna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Pendlikumaarthevalene Siddhamai Yundenu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సింహాసనము నుండి యొక స్వరము వింటిని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నివాసము మనుజులలో నున్నది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Sinhaasanamu Nundi Yoka Svaramu Vintini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Nivaasamu Manujulalo Nunnadi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2026-08-11T18:51:29Z</dcterms:created>
  <dcterms:modified xsi:type="dcterms:W3CDTF">2026-08-11T18:51:29Z</dcterms:modified>
</cp:coreProperties>
</file>