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చుకుచుకు బండి రైలు బండి చకచక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Chukuchuku Bandi Railu Bandi Chakachaka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చుకుచుకు బండి రైలు బండి చకచక పోతుంది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ఆలస్యం చేయకుండా గబగబ ఎక్కండి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Chukuchuku Bandi Railu Bandi Chakachaka Pothundi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Aalasyan Cheyakundaa Gabagaba Ekkandi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 ఇక్కడ ఎక్కడ మరి ఆగబోదండి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నేరుగా పరలోకానికి చేరుతుందండి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Akkada Ikkada Ekkada Mari Aagabodandi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Nerugaa Paralokaaniki Cheruthundandi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రెడ్ సిగ్నలు లేదండి, యాక్సిడెంట్లు కావండి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 డ్రైవరు భయమేమి లేదండి.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Signalu Ledandi, Yaaksidentlu Kaavandi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 Draivaru Bhayamemi Ledandi.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2026-08-24T10:16:42Z</dcterms:created>
  <dcterms:modified xsi:type="dcterms:W3CDTF">2026-08-24T10:16:42Z</dcterms:modified>
</cp:coreProperties>
</file>