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మేలుకొని యిక లేచి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Melukoni Yika Lechi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మేలుకొని యిక లేచి యేసుని -మేలులన్ వేనోళ్ల బాడరే = బాలబాలికలారా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పాడరే - వేలపాడరే ||మేలు||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Melukoni Yika Lechi Yesuni -Melulan Venolla Baadare = Baalabaalikalaaraa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Paadare - Velapaadare ||Melu||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పక్షి గణములు కూడి దేవుని - ప్రేమ నెల్లను పొగడుచున్నవి = బాపహరుడగు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చెంతకు - పారుమా - రక్షణ కోరుమా ||మేలు||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Pakshi Ganamulu Koodi Devuni - Prema Nellanu Pogaduchunnavi = Baapaharudagu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Chenthaku - Paarumaa - Rakshana Korumaa ||Melu||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_అరుణరాగము వెల్లి విరిసెను - ఆకసంబున - జుక్కలణగెను = తరుణ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ముననే లేచి దేవుని కెజగుమా - దీవెన కరుగుమా ||మేలు||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_Arunaraagamu Velli Virisenu - Aakasambuna - Jukkalanagenu = Tharuna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Munane Lechi Devuni Kejagumaa - Deevena Karugumaa ||Melu||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తెల్లవారెను లోకమెల్లను - తెలివిగొని మున్ముందు దేవుని = తల్లి దండ్రియు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గురుడవీవని దలచుచూ - తగధ్యానించుమా ||మేలు||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Thellavaarenu Lokamellanu - Thelivigoni Munmundu Devuni = Thalli Dandriyu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Gurudaveevani Dalachuchoo - Thagadhyaaninchumaa ||Melu||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జగములెల్లను జంతుజాలము - ల గణితంబగు జీవులెల్లను = సొగసున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న్వేనోళ్ల బొగడుట జూడుమా - నీవును పాడుమా ||మేలు||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Jagamulellanu Janthujaalamu - La Ganithambagu Jeevulellanu = Sogasuna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Nvenolla Bogaduta Joodumaa - Neevunu Paadumaa ||Melu||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నీతి భాస్మరుడుదయమాయెను - నూతనోజ్జీవన మొసంగను = సతత మాతని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దాపున న్వసియించుమా - తగ జీవించుమా ||మేలు|| - చెట్టి భానుమూర్తి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Neethi Bhaasmarududayamaayenu - Noothanojjeevana Mosangganu = Sathatha Maathani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Daapuna Nvasiyinchumaa - Thaga Jeevinchumaa ||Melu|| - Chetti Bhaanumoorthi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2026-08-11T18:45:10Z</dcterms:created>
  <dcterms:modified xsi:type="dcterms:W3CDTF">2026-08-11T18:45:10Z</dcterms:modified>
</cp:coreProperties>
</file>