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పాపిని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Paapini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పాపిని నిన్నాశ్రయించాను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చూపించి నన్నాదుకోవయ్యా (2)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Paapini Ninnaashrayinchaanu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Choopinchi Nannaadukovayyaa (2)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అపరాధినై అంధుడనై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అపవాదితో అనుచరుడై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Aparaadhinai Andhudanai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Apavaaditho Anucharudai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సంచరించితి చీకటిలో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వంచన చేసితి ఎందరినో – (2)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Sancharinchithi Cheekatilo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Vanchana Chesithi Endarino – (2)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సిలువొంద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కలవరమొందె జగమంతా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Siluvonda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Kalavaramonde Jagamanthaa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పాపినైన నా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మరణమునే భరించితివి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Paapinaina Naa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Maranamune Bharinchithivi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మరణమునే జయించితివి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Maranamune Jayinchithivi        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2026-02-25T09:34:32Z</dcterms:created>
  <dcterms:modified xsi:type="dcterms:W3CDTF">2026-02-25T09:34:32Z</dcterms:modified>
</cp:coreProperties>
</file>