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వినరండి నా ప్రియుని విశేషము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Vinarandi Naa Priyuni Visheshamu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జగతికి రూపము లేనప్పుడు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కోరెను నన్ను తన కొరకు నా ప్రభువు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Jagathiki Roopamu Lenappudu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Korenu Nannu Thana Koraku Naa Prabhuvu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స్తుతినే వస్త్రముగా ధరించుకొని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కృపన్ జయధ్వనితో కీర్తించెదను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Sthuthine Vasthramugaa Dharinchukoni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Krupane Jayadhwanitho Keerthinchedanu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ప్రభు యేసు చెంతన చేరెదను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స్తుతినే వస్త్రముగా ధరించుకొని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Prabhu Yesu Chenthana Cheredanu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Sthuthine Vasthramugaa Dharinchukoni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ప్రభు యేసు చెంతన చేరెదను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యుగమొక క్షణముగ జీవింతును       ||వినరండి||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Prabhu Yesu Chenthana Cheredanu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Yugamoka Kshanamuga Jeevinthunu      ||Vinarandi||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తలపుల ప్రతి మలుపు గెలుపులతో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నిలిచె శుద్ధ హృదయాల వీరులతో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Thalapula Prathi Malupu Gelupulatho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Niliche Shuddha Hrudayaala Veerulatho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ఫలము ప్రతిఫలము నే పొందుకొని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యేసు రాజ్యములో నే నిలిచెదను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Phalamu Prathiphalamu Ne Pondukoni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Yesu Raajyamulo Ne Nilichedanu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శుభవేళ నాకెంతో ఆనందమే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ఫలము ప్రతిఫలము నే పొందుకొని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Shubhavela Naakentho Aanandame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Phalamu Prathiphalamu Ne Pondukoni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శుభవేళ నాకెంతో ఆనందమే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ప్రియుని విడువను నేనెన్నడు       ||వినరండి||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Shubhavela Naakentho Aanandame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Priyuni Viduvanu Nenennadu      ||Vinarandi||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వినరండి నా ప్రియుని విశేషము…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Vinarandi Naa Priyuni Visheshamu…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వినరండి నా ప్రియుని విశేషము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ప్రియుడు (వరుడు) సుందరుడు మహా ఘనుడు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Vinarandi Naa Priyuni Visheshamu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Priyudu (Varudu) Sundarudu Mahaa Ghanudu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ప్రియుని నీడలో చేరితిని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ప్రేమకు రూపము చూసితిని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Priyuni Needalo Cherithini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Premaku Roopamu Choosithini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 ఎంతో మనసంతా ఇక ఆనందమే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తనువంతా పులకించి మహదానందమే       ||వినరండి||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 Entho Mansanthaa Ika Aanandame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Thanuvanthaa Pulakinche Mahadaanandame      ||Vinarandi||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మహిమతో నిండిన వీధులలో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బూరలు మ్రోగే ఆకాశ పందిరిలో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Mahimatho Nindina Veedhulalo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Booralu Mroge Aakaasha Pandirilo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జతగా చేరెదను ఆ సన్నిధిలో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కురిసె చిరుజల్లై ప్రేమామృతము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Jathagaa Cheredanu Aa Sannidhilo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Kurise Chirujallai Premaamruthamu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 యేసు నను చూసి దరి చేరునే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జతగా చేరెదను ఆ సన్నిధిలో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Priya Yesu nanu Choosi Dari Cherune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Jathagaa Cheredanu Aa Sannidhilo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ప్రేమను ప్రియునికి తెలిపెదను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తుడిచేది నా ప్రభువే       ||వినరండి||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Premanu Priyuniki Thelipedanu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Thudichedi Naa Prabhuve      ||Vinarandi||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2026-02-25T09:35:21Z</dcterms:created>
  <dcterms:modified xsi:type="dcterms:W3CDTF">2026-02-25T09:35:21Z</dcterms:modified>
</cp:coreProperties>
</file>