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రెండే రెండే దారులు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Rende Rende Daarulu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ఆరదు పురుగు చావదు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గప్పగప్పున రగులుచుండును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Aaradu Purugu Chaavadu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Gappugappunaa Raguluchundunu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ధనవంతుడు మరణించి అగ్నిలో ఉన్నాడు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రొమ్ముపై లాజరును చూసాడు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Dhanavanthudu Maraninchi Agnilo Unnaadu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Rommupai Laazarunu Choosaadu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ధనవంతుడు చూసి ఆశ్చర్యపడ్డాడు (2)       ||రెండే||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Dhanavanthudu Choosi Aascharyapaddaadu (2)        ||Rende||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పుడతావు నీవు దిగంబరిగా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వెళతావు నీవు దిగంబరిగా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Pudathaavu Neevu Digambarigaa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Velathaavu Neevu Digambarigaa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మేడలు ఎన్నో కడతావు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నాకంటే ఎవ్వరు ఉన్నారంటావు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Medalu Enno Kadathaavu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Nakante Evvaru Unnaarantaavu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ఘోరమైన పాపాలు చేస్తావు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పాపాలే నిన్ను అగ్నిపాలు చేస్తాయి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Ghoramaina Paapaalu Chesthaavu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Paapaale Ninnu Agnipaalu Chesthaayi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పడకుండా యేసు ప్రభుని నమ్ముకో (2)         ||రెండే||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Agnilo Padakunda Yesu Prabhuni Nammuko (2)        ||Rende||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రెండే రెండే దారులు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 కావాలో మానవా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Rende Rende Daarulu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 Kaavaalo Maanavaa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ఒకటి పరలోకం మరియొకటి పాతాళం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కావాలో పాతాళం కావాలో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Okati Paralokam Mariyokati Paathaalam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Kaavaalo Paathaalam Kaavaalo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మానవా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Maanavaa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గొప్ప వెలుగుతో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ఉన్నాది పరిశుద్ధుల కోసం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Goppa Velugutho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Unnaadi Parishudhdhula Kosam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సూర్యుడుండడు చంద్రుడుండడు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చీకటుండదు రాత్రియుండదు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Sooryudundadu Chandrudundadu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Cheekatundadu Raathriyundadu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నిత్యుడైన యేసుడే ప్రకాశించుచుండును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పరలోక రాజ్యమేలుచుండును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Nithyudaina Yesude Prakaashinchuchundunu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Paraloka Raajyameluchundunu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ప్రభుని నమ్ముకో పరలోకం చేరుతావు (2)      ||రెండే||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Prabhuni Nammuko Paralokam Cheruthaavu (2)        ||Rende||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పాతాళం అగ్ని గుండము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ఉన్నాది ఘోరపాపుల కోసం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Paathaalam Agni Gundamu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Unnaadi Ghorpaapula Kosam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2026-02-25T08:38:22Z</dcterms:created>
  <dcterms:modified xsi:type="dcterms:W3CDTF">2026-02-25T08:38:22Z</dcterms:modified>
</cp:coreProperties>
</file>