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పల్లవరపు కొండలపైన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Pallavarapu Kondalapaina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దేవుని చిత్తమును - ఎరిగి జీవించెదము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 చిత్తము కొరకు - చెల్లించెదము క్రయము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Devuni Chiththamunu - Erigi Jeevinchedamu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 Chiththamu Koraku - Chellinchedamu Krayamu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దేవా నీ చిత్తము నెరవేర్చ - మాకెంతో సంతోషము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దేవా నీ చిత్తము నెరవేర్చ - నీకెంతో సంతోషము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Devaa Nee Chiththamu Neravercha - Maakentho Santhoshamu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Devaa Nee Chiththamu Neravercha - Neekentho Santhoshamu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దేవుని మందిరమున్ - ప్రేమించెదమెల్లప్పుడు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దేవుని వాక్యమును - ఆలయములో ధ్యానింతుము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Devuni Mandiramun - Preminchedamellappudu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Devuni Vaakyamunu - Aalayamulo Dhyaaninthumu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చిరకాలము దేవుని మందిరములో - నివసించి స్తుతియించెదము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చిరకాలము దేవుని మందిర తేజో- మహిమలో వసియించెదము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Chirakaalamu Devuni Mandiramulo - Nivasinchi Sthuthiyinchedamu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Chirakaalamu Devuni Mandira Thejo- Mahimalo Vasiyinchedamu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ఆత్మతో సత్యముతో - నిజ ఆరాధన కలిగి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యధార్థ హృదయముతో - మంచి సాక్ష్యమును కలిగి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Aathmatho Sathyamutho - Nija Aaraadhana Kaligi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Yadhaartha Hrudayamutho - Manchi Saakshyamunu Kaligi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పెదవుల పదములు కాదని - మన హృదయములను అర్పించెదము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పెదవుల పదములు కాదని - హెబ్రోను ప్రభుని కొనియాడెదము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Pedavula Padamulu Kaadani - Mana Hrudayamulanu Arpinchedamu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Pedavula Padamulu Kaadani - Hebronu Prabhuni Koniyaadedamu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చెప్పనశక్యమును - మహిమా యుక్తమునైన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సంతోషము కలిగి సువార్తను చాటెదము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Cheppanashakyamunu - Mahimaa Yukthamunaina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Santhoshamu Kaligi Suvaarthanu Chaatedamu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ఆకాశము క్రింద ఏ నామమున - రక్షణ లేదని చాటెదము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ఆకాశము క్రింద యేసు నామమునే - పాపక్షమాపణ కలుగునని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Aakaashamu Krinda E Naamamuna - Rakshana Ledani Chaatedamu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Aakaashamu Krinda Yesu Naamamune - Paapakshamaapana Kalugunani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పేరున పిలిచితివి - నీ దాసుని సేవకై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సార్వత్రికమందు - సంఘమునకు ఏర్పరచ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Peruna Pilichithivi - Nee Daasuni Sevakai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Saarvathrikamandu - Sangghamunaku Erparacha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ఆనంద భాష్పములతో మేము - ఆత్మీయ తండ్రిని స్మరియింతుము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ఆనంద భాష్పములతో మేము ఆయన బోలి నడిచెదము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Aananda Bhaashpamulatho Memu - Aathmaya Thandrini Smariyinthumu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Aananda Bhaashpamulatho Memu Aayana Boli Nadichedamu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పల్లవరపు కొండలపైన - ప్రభుచూపిన దర్శమలం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Pallavarapu Kondalapaina - Prabhuchoopina Darshamalan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అహ  పల్లవరపు కొండలపైన  - పరలోక సంఘదర్శనమిచ్చెన్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Aha  Pallavarapu Kondalapaina  - Paraloka Sangghadarshanamichchen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 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తొలిప్రేమ కలిగి అందరము - బలియైన క్రీస్తును ప్రకటించి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 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Tholiprema Kaligi Andaramu - Baliyaina Kreesthunu Prakatinchi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మారాను పోలిన శ్రమలున్నా - కానాను పురముకు చేరుదము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Maaraanu Polina Shramalunnaa - Kaanaanu Puramuku Cherudamu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అపొస్తలుల బోధ - సహవాసము ప్రభు బల్ల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ప్రార్థన జీవితము - సంఘ దర్శనమునకు మూలం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Aposthalula Bodha - Sahavaasamu Prabhu Balla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Praarthana Jeevithamu - Sanggha Darshanamunaku Moolan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ఈ ఆత్మీయ లంగరులను కలిగి - కొనసాగెదము తుఫానులలో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ఈ ఆత్మీయ లంగరులను కలిగి - ఈ పాప సముద్రము దాటెదము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Ee Aathmaya Langgarulanu Kaligi - Konasaagedamu Thuphaanulalo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Ee Aathmaya Langgarulanu Kaligi - Ee Paapa Samudramu Daatedamu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విశ్వాసము ప్రేమ - నిరీక్షణ నిలుచునిల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అపకారము మాని - డంబమును విడచెదము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Vishvaasamu Prema - Nireekshana Niluchunila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Apakaaramu Maani - Dambamunu Vidachedamu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సోదర ప్రేమలేనిచో - వ్యర్థులము మన మీ లోకములో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సోదర ప్రేమలేనిచో మ్రోగెడి తాళము వలె నుండెదము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Sodara Premalenicho - Vyarthulamu Mana Mee Lokamulo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Sodara Premalenicho Mrogedi Thaalamu Vale Nundedamu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2026-08-11T18:51:10Z</dcterms:created>
  <dcterms:modified xsi:type="dcterms:W3CDTF">2026-08-11T18:51:10Z</dcterms:modified>
</cp:coreProperties>
</file>