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దిక్కులేని వాండనో ప్రభో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Dikkuleni Vaandano Prabho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వందనం బొనర్తునో ప్రభో - నా డెందమందలి - సందియము లణంచు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 ప్రభో = సందియ మెడబాపి శాస్త -మందు నుండు సార వాక్యానంద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Vandanan Bonarthuno Prabho - Naa Dendamandali - Sandiyamu Lananchu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 Prabho = Sandiya Medabaapi Shaastha -Mandu Nundu Saara Vaakyaananda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పదవు లనుభవింప -డెందము వెలింగింప వయ్య ॥దిక్కులేని॥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Padavu Lanubhavimpa -Dendamu Velinggimpa Vayya ॥Dikkuleni॥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దిక్కులేని వాండనో ప్రభో - నీ యండజేరి - యుక్కి సేవంజేతు నో ప్రభో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ఘొక్కి విన్నవించు వారి - యక్కరలను దీర్చు సత్యము - గ్రక్కున నిడి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Dikkuleni Vaandano Prabho - Nee Yandajeri - Yukki Sevanjethu No Prabho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Ghokki Vinnavinchu Vaari - Yakkaralanu Deerchu Sathyamu - Grakkuna Nidi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యాదరించు - మక్కువైన దేవ తనయ ॥దిక్కులేని॥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Yaadarinchu - Makkuvaina Deva Thanaya ॥Dikkuleni॥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ఘోర పాప భరము నెల్లను - మోయుచు నలయు - వారలార రండటంచును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భూరి దయను బిలిచి యున్న - సార వాక్కు లెటుంగ కధిక - భార మొంది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Ghora Paapa Bharamu Nellanu - Moyuchu Nalayu - Vaaralaara Randatanchunu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Bhoori Dayanu Bilichi Yunna - Saara Vaakku Letungga Kadhika - Bhaara Mondi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తుదిని నీ దరిం - జేరితి నన్నాదరించుము ॥దిక్కులేని॥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Thudini Nee Darin - Jerithi Nannaadarinchumu ॥Dikkuleni॥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బలము లేని వాండనో ప్రభో - కేవలము పాప - ములను జేసి యలసితిని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ప్రభో = ఇలను నే నొనర్చునట్టి - కలుష జాలములను నీవు - తొలంగ జేసి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Balamu Leni Vaandano Prabho - Kevalamu Paapa - Mulanu Jesi Yalasithini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Prabho = Ilanu Ne Nonarchunatti - Kalusha Jaalamulanu Neevu - Tholangga Jesi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యాత్మ కధిక - బలము నొసగి మనుపు మయ్య ॥దిక్కులేని॥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Yaathma Kadhika - Balamu Nosagi Manupu Mayya ॥Dikkuleni॥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పామరుండ నౌట వల్లను నే నెజుంగనైతి - క్షేమ మిచ్చు పదవులెల్లను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కామ క్రోధ లోభములను - దీమసమున విడిచి యేసు - నామ మందు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Paamarunda Nauta Vallanu Ne Nejungganaithi - Kshema Michchu Padavulellanu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Kaama Krodha Lobhamulanu - Deemasamuna Vidichi Yesu - Naama Mandu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విశ్వసించి - ప్రేమను వర్తింపజేయు ॥దిక్కులేని॥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Vishvasinchi - Premanu Varthimpajeyu ॥Dikkuleni॥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2026-08-11T18:43:35Z</dcterms:created>
  <dcterms:modified xsi:type="dcterms:W3CDTF">2026-08-11T18:43:35Z</dcterms:modified>
</cp:coreProperties>
</file>