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</p:sldIdLst>
  <p:notesMasterIdLst>
    <p:notesMasterId r:id="rId2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notesMaster" Target="notesMasters/notesMaster1.xml"/><Relationship Id="rId24" Type="http://schemas.openxmlformats.org/officeDocument/2006/relationships/presProps" Target="presProps.xml"/><Relationship Id="rId25" Type="http://schemas.openxmlformats.org/officeDocument/2006/relationships/viewProps" Target="viewProps.xml"/><Relationship Id="rId26" Type="http://schemas.openxmlformats.org/officeDocument/2006/relationships/theme" Target="theme/theme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Jesus What a Friend for Sinners</a:t>
            </a:r>
            <a:endParaRPr lang="en-US" sz="4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Jesus! What a Help in sorrow!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While the billows over me roll,</a:t>
            </a:r>
            <a:endParaRPr lang="en-US" sz="4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Even when my heart is breaking,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He, my Comfort, helps my soul.</a:t>
            </a:r>
            <a:endParaRPr lang="en-US" sz="4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Hallelujah! What a Savior!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Hallelujah! What a Friend!</a:t>
            </a:r>
            <a:endParaRPr lang="en-US" sz="4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Saving, helping, keeping, loving,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 is with me to the end.</a:t>
            </a:r>
            <a:endParaRPr lang="en-US" sz="4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Jesus! What a Guide and Keeper!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While the tempest still is high,</a:t>
            </a:r>
            <a:endParaRPr lang="en-US" sz="40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Storms about me, night overtakes me,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He, my Pilot, hears my cry.</a:t>
            </a:r>
            <a:endParaRPr lang="en-US" sz="40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Hallelujah! What a Savior!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Hallelujah! What a Friend!</a:t>
            </a:r>
            <a:endParaRPr lang="en-US" sz="40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Saving, helping, keeping, loving,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 is with me to the end.</a:t>
            </a:r>
            <a:endParaRPr lang="en-US" sz="40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Jesus! I do now adore Him,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More than all in Him I find.</a:t>
            </a:r>
            <a:endParaRPr lang="en-US" sz="40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 hath granted me forgiveness,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am His, and He is mine.</a:t>
            </a:r>
            <a:endParaRPr lang="en-US" sz="4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Jesus! What a Friend for sinners!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Jesus! Lover of my soul;</a:t>
            </a:r>
            <a:endParaRPr lang="en-US" sz="40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Hallelujah! What a Savior!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Hallelujah! What a Friend!</a:t>
            </a:r>
            <a:endParaRPr lang="en-US" sz="40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Saving, helping, keeping, loving,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 is with me to the end.</a:t>
            </a:r>
            <a:endParaRPr lang="en-US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Friends may fail me, foes assail me,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He, my Savior, makes me whole.</a:t>
            </a:r>
            <a:endParaRPr lang="en-US" sz="4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Hallelujah! What a Savior!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Hallelujah! What a Friend!</a:t>
            </a:r>
            <a:endParaRPr lang="en-US" sz="4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Saving, helping, keeping, loving,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 is with me to the end.</a:t>
            </a:r>
            <a:endParaRPr lang="en-US" sz="4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Jesus! What a Strength in weakness!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Let me hide myself in Him.</a:t>
            </a:r>
            <a:endParaRPr lang="en-US" sz="4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Tempted, tried, and sometimes failing,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He, my Strength, my victory wins.</a:t>
            </a:r>
            <a:endParaRPr lang="en-US" sz="4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Hallelujah! What a Savior!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Hallelujah! What a Friend!</a:t>
            </a:r>
            <a:endParaRPr lang="en-US" sz="4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Saving, helping, keeping, loving,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 is with me to the end.</a:t>
            </a:r>
            <a:endParaRPr lang="en-US" sz="4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21</Slides>
  <Notes>21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2026-08-24T07:34:29Z</dcterms:created>
  <dcterms:modified xsi:type="dcterms:W3CDTF">2026-08-24T07:34:29Z</dcterms:modified>
</cp:coreProperties>
</file>