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మా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Maa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మా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ప్రేమయై యున్నావయా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Maa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Premayai Yunnaavayaa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నిత్యమైనది – కరుణతో నాకర్షించె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నిక్కముగ రుజువాయెను – ప్రాణమిచ్చుట ద్వారనే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 Nithyamainadi – Karunatho Naakarshinche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Nikkamuga Rujuvaayenu – Praanamichchuta Dwaarane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అందరిని రక్షించగోరి లోకమును ప్రేమించెను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ప్రేమ యిదే పాపములను కప్పెను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Andarini Rakshinchagori Lokamunu Preminchenu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Prema Yide Paapamulanu Kappenu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బలమగు యీ ప్రేమ మనల క్రీస్తులో బంధించెను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వల్లపడదు ఎవరికి క్రీస్తు ప్రేమను బాపను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Balamagu Yee Prema Manala Kreesthulo Bandhinchenu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Vallapadadu Evariki Kreesthu Premanu Baapanu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తల్లియైన మరచుగాని నీవు యెన్నడు మరువవు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ప్రేమ మారదు – మార్పుచెందని ప్రేమయే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Thalliyaina Marachugaani Neevu Yennadu Maruvavu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Prema Maaradu – Maarpuchendani Premaye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మరణమంత బలముగలది నీదు ప్రేమ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వరదలార్పజాలవు విజయుడా నీ ప్రేమను (2)          ||ప్రేమగల||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Maranamantha Balamugaladi Needu Prema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Varadalaarpajaalavu Vijayudaa Nee Premanu (2)        ||Premagala||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2026-02-25T09:33:50Z</dcterms:created>
  <dcterms:modified xsi:type="dcterms:W3CDTF">2026-02-25T09:33:50Z</dcterms:modified>
</cp:coreProperties>
</file>