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 when that day comes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find myself standing in the Son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 when all I will do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forever, forever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imagine, yeah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         ||Surrounded ||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I will do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forever, forever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 what it will be like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walk by your side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 what my eyes will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your face is before me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Surrounded by your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will my heart feel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I dance for your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in awe of you be still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I stand in your presence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to my knees will I fall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I sing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I be able to speak at all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only imagine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2026-02-25T09:34:17Z</dcterms:created>
  <dcterms:modified xsi:type="dcterms:W3CDTF">2026-02-25T09:34:17Z</dcterms:modified>
</cp:coreProperties>
</file>