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ముండ్ల కిరీటం బోయెను ఘనంబుకల్గెను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Mundla Kireetan Boyenu Ghanambukalgenu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 ముండ్ల కిరీటం బోయెను - ఘనంబుకల్గెను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విజయరాజుపై - జయకిరీటంబుంచుడి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 Mundla Kireetan Boyenu - Ghanambukalgenu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Vijayaraajupai - Jayakireetambunchudi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ప్రభువులకు ప్రభువా - రాజులకు రాజా!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పై లోకమందు సొంత గద్దెపై కూర్చుంటివి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Prabhuvulaku Prabhuvaa - Raajulaku Raajaa!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Pai Lokamandu Sontha Gaddepai Koorchuntivi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పై దూతల యానందము - జనాళి మోదము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గొప్ప ప్రేమ జూతుము - నిన్ వెంబడింతుము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Pai Doothala Yaanandamu - Janaali Modamu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Goppa Prema Joothumu - Nin Vembadinthumu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తా జచ్చిన యా సిలువ - మాకాయె క్షేమము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నిరీక్షణ సౌభాగ్యము - మా నిత్య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Thaa Jachchina Yaa Siluva - Maakaaye Kshemamu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Nireekshana Saubhaagyamu - Maa Nithya Jeevamu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2026-08-11T18:37:23Z</dcterms:created>
  <dcterms:modified xsi:type="dcterms:W3CDTF">2026-08-11T18:37:23Z</dcterms:modified>
</cp:coreProperties>
</file>