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పాట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Naa Paata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హైలెస్సా హైలో హైలెస్సా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పెనుతుఫాను గాలులలో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Hailo Hailessaa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Penuthuphaanu Gaalulao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మునిగిపోక నిలిచింది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మునిమాపుకు నా పడవ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Munigipoka Nilichindi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Munimaapuku Naa Padava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మోక్షనగరు చేరింది (2)     ||హైలెస్సా||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Mokshanagaru Cherindi (2)       ||Hailessaa||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హైలెస్సా హైలో హైలెస్సా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హైలెస్సా హైలెస్సా హైలెస్సా హైలెస్సా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Hailo Hailessaa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Hailo Hailessaa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పాట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మా పాట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Hailessaa Hailessaa Hailessaa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Naa Paata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మన పాట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హైలెస్సా హైలో హైలో హైలెస్సా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Maa Paata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Mana Paata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అలలపైన నా పడవ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అంచలుగా సాగింది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Alalapaina Naa Padava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Anchalugaa Saagindi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హైలెస్సా హైలెస్సా హైలెస్సా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అలలపైన నా పడవ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Hailessaa Hailessaa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Alalapaina Naa Padava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అంచలుగా సాగింది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శిలలు కరిగి నదులై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Anchalugaa Saagindi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Shilalu Karigi Nadulai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 నావ కదిలింది (2)     ||హైలెస్సా||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 Naava Kadilindi (2)       ||Hailessaa||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పెనుతుఫాను గాలులలో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మునిగిపోక నిలిచింది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Penuthuphaanu Gaalulao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Munigipoka Nilichindi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2026-02-25T09:21:59Z</dcterms:created>
  <dcterms:modified xsi:type="dcterms:W3CDTF">2026-02-25T09:21:59Z</dcterms:modified>
</cp:coreProperties>
</file>