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स्तुति प्रशंसा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Prashansaa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स्तुति प्रशंसा हमारे यीशु की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आदर और महिमा हमारे यीशु की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Prashansaa Hamaare Yeeshu 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 Aur Mahimaa Hamaare Yeeshu Ki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आओ मिलकर गाये हम हलिलुय (2)      ||स्तुति||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Aao Milkar Gaaye Hum Hallelujah (2)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राजाओंका राजा यीशु राजा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प्रभुओंका प्रभु यीशु प्रभु है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Raajaaonkaa Raajaa Yeeshu Raajaa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Prabhuonkaa Prabhu Yeeshu Prabhu Hai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सारे जगत में वो काम करता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आनंद और जीवन वो सबको देता है (2)     ||आओ मिलकर||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Saare Jagath Me Woh Kaam Karthaa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 Aur Jeevan Woh Sabko Dethaa Hai (2)       ||Aao Milkar||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भीमार उसको चुकार चंगा होता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पापी उसके नाम से उधार पाता है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Bheemar Usko Chukar Changa Hotha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 Uske Naam Se Udhaar Pata Hai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सारे जगत से वो प्यार करता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आनंद और जीवन वो सबको देता है (2)     ||आओ मिलकर||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Saare Jagath Se Woh Pyaar Karthaa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 Aur Jeevan Woh Sabko Dethaa Hai (2)       ||Aao Milkar||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बादलों में यीशु आनेवाला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विश्वास योग्य को ले जाने वाला है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Baadalon Mein Yeeshu Aanewaalaa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 Yogya Ko Lejaane Waalaa Hai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उसके सात रहने ये कितना आनंद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उसकी स्तुति करना कितना सौभाग्य है (2)     ||आओ मिलकर||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Uske Saath Rehnaa Ye Kithnaa Aanand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Uski Sthuthi Karna Kithnaa Saubhaagya Hai (2)       ||Aao Milkar||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2026-02-25T09:08:56Z</dcterms:created>
  <dcterms:modified xsi:type="dcterms:W3CDTF">2026-02-25T09:08:56Z</dcterms:modified>
</cp:coreProperties>
</file>