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 గోరెద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 Goreda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కానరండు మనము నిపుడే - మనము లలర ప్రభుని జూడ = మందిరమున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కేగి నిండు - మనశ్శాంతి బొంది బ్రతుక ||చూడ||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Kaanarandu Manamu Nipude - Manamu Lalara Prabhuni Jooda = Mandiramuna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Kegi Nindu - Manashshaanthi Bondi Brathuka ||Chooda||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 గోరెద - దేవ - మందిరావరణములను - చూడ గోరెద = చూడ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నాశ గలదు - సుందరావరణము లవి = చూడ నాదు ప్రాణమెంతో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Chooda Goreda - Deva - Mandiraavaranamulanu - Chooda Goreda = Chooda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Naasha Galadu - Sundaraavaranamu Lavi = Chooda Naadu Praanamentho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సొమ్మసిల్లుచున్నదహా ||చూడ||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Sommasilluchunnadahaa ||Chooda||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నీదు నివాసములు జూడ - నెంతో రమ్యమై తనర = నాదు హృదయమునకు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- నంద మిచ్చు నిపుడు నెపుడు ||చూడ||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Needu Nivaasamulu Jooda - Nentho Ramyamai Thanara = Naadu Hrudayamunaku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- Nanda Michchu Nipudu Nepudu ||Chooda||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జీవము గల ప్రభుని జూడ - జీవి నాలో కేక వేసె = కోవెలలకు దొరికె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గూటి - తావు నీ మందిరమున ||చూడ||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Jeevamu Gala Prabhuni Jooda - Jeevi Naalo Keka Vese = Kovelalaku Dorike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Gooti - Thaavu Nee Mandiramuna ||Chooda||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పిచ్చుకలకు దొరికె స్థలము - ముచ్చట బలిపీఠ మెదుట = పెట్టు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కుతూహలముతోను - పిల్లల నవి మందిరమున ||చూడ||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Pichchukalaku Dorike Sthalamu - Muchchata Balipeetha Meduta = Pettu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Kuthoohalamuthonu - Pillala Navi Mandiramuna ||Chooda||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నీదు మందిరంబులోన - నిత్యవాసులైనవారు = నిక్కముగను ధన్యులగుచు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నిన్ను నన్నుతింతు రహో ||చూడ||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Needu Mandirambulona - Nithyavaasulainavaaru = Nikkamuganu Dhanyulaguchu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Ninnu Nannuthinthu Raho ||Chooda||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ప్రభుని వలన బలము నొందు - ప్రజలు ధన్యులగుదు రిల = ప్రాణ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ప్రియము యాత్ర సేయు ప్రజల మార్గ మమర ధరను ||చూడ||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Prabhuni Valana Balamu Nondu - Prajalu Dhanyulagudu Rila = Praana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Priyamu Yaathra Seyu Prajala Maarga Mamara Dharanu ||Chooda||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నీదు యావరణములలో - నేను నొక్క దినము గడుప = నెంతో విలువ గల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- వేరినాళ్లు బ్రతుకు కన్న ||చూడ||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Needu Yaavaranamulalo - Nenu Nokka Dinamu Gadupa = Nentho Viluva Gala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- Verinaallu Brathuku Kanna ||Chooda||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2026-08-11T18:41:25Z</dcterms:created>
  <dcterms:modified xsi:type="dcterms:W3CDTF">2026-08-11T18:41:25Z</dcterms:modified>
</cp:coreProperties>
</file>