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రాకడ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Raakada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పగలు రాత్రియగున్ – త్వరపడుము       ||ప్రభుని||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Pagalu Raathriyagun – Thvarapadumu         ||Prabhuni||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మొదట లేతురు – సజీవులై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ప్రభునియందుండు – ఆ మృతులు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Modata Lethuru – Sajeevulai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Yandundu – Aa Mruthulu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మరల అందరము – ఆ ధ్వనితో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 జేరుదుము – ధరనుండి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Marala Andaramu – Aa Dhwanitho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 Jerudumu – Dhara Nundi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ధన్యులగుదుము – పరికించు       ||ప్రభుని||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Dhanyulagudumu – Parikinchu         ||Prabhuni||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వెయ్యియేండ్లు – పాలించెదరు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ప్రియుని రాజ్యమున – ప్రియులు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Veyyi Yendlu – Paalinchedaru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Priyuni Raajyamuna – Priyulu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సాయం సమయమున – చేరి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నెమలి కోకిలలు – రాజున్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Saayam Samayamuna – Cheri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Nemali Kokilalu – Raajun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పాడి స్తుతించును – ఆ దినము       ||ప్రభుని||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Paadi Sthuthinchunu – Aa Dinamu         ||Prabhuni||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 మేకలును – ఆ చిరుత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సింహజాతులును – ఒక చోట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 Mekalunu – Aa Chirutha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 Jaathulunu – Oka Chota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భేధము లేక – బరుండి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గరిక మేయును – ఆ వేళ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Bedhamu Leka – Barundi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Garika Meyunu – Aa Vela (2)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కలసి మెలగును – భయపడక       ||ప్రభుని||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Kalasi Melagunu – Bhayapadaka          ||Prabhuni||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రాకడ – ఈ దినమే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పరుగులిడి రండి – సుదినమే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Raakada – Ee Diname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Parugulidi Randi – Sudiname (2)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న్యాయ నీతులన్ – మన ప్రభువు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ఖాయముగ దెల్పున్ – ఆనాడు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Nyaaya Neethulan – Mana Prabhuvu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Khaayamuga Delpun – Aa Naadu (2)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సాక్షులుగ నిలుతుం – అందరము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స్వామియేసునకు – ధ్వజమెత్తి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Saakshuluga Niluthum – Andaramu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Swaami Yesunaku – Dhwajametthi (2)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చాటి యేసునకు – ఓ ప్రియుడా       ||ప్రభుని||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Chaati Yesunaku – O Priyudaa         ||Prabhuni||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పరమునందుండి – మన ప్రభువు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ధరకు నరుగును – పాలనకై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Paramunandundi Mana – Prabhuvu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Dharaku Narugunu – Paalanakai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బూరశబ్దముతో – జనులారా       ||ప్రభుని||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Boora Shabdamutho – Janulaaraa         ||Prabhuni||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సిద్ధులగు వారిన్ – మన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శుద్ధి జేయునిలన్ – పరమునకై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Siddhulagu Vaarin – Mana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Shuddhi Jeyunilan – Paramunakai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బుద్ధిహీనులను – శ్రమలచేత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బద్ధులుగ జేయున్ – వేదనతో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Buddhiheenulanu – Shramala Chetha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Baddhuluga Jeyun – Vedanatho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 కలిగించున్ – సాతాను       ||ప్రభుని||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 Kaliginchun – Saathaanu         ||Prabhuni||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స్వరముతో వచ్చున్ – అధికారి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మహిమతో మరలున్ – తన దూత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Swaramutho Vachchun – Adhikaari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Mahimatho Maralun – Thana Dootha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సూర్యచంద్రునిలన్ – తారలతో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జీకటుల్ క్రమ్మున్ – ప్రభు రాక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Soorya Chandrunilan – Thaaralatho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Jeekatul Kramman – Prabhu Raaka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2026-02-25T09:34:04Z</dcterms:created>
  <dcterms:modified xsi:type="dcterms:W3CDTF">2026-02-25T09:34:04Z</dcterms:modified>
</cp:coreProperties>
</file>