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తీర్చుమయ్యా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Theerchumayyaa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చిత్తప్రకారము దయనొంది - ఫలమును చూచెదము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Chiththaprakaaramu Dayanondi - Phalamunu Choochedamu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తీర్చుమయ్యా - అభి - షేకము నీయుమయ్యా (2) - మాదు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Theerchumayyaa - Abhi - Shekamu Neeyumayyaa (2) - Maadu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వేదము పూర్వము తెలిపిన విధమున - నీ దాసుల నాత్మతో నింపి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కరుణసాగరా బీదలమగు మము - కరుణించు మిపుడే (2) - మాదు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Vedamu Poorvamu Thelipina Vidhamuna - Nee Daasula Naathmatho Nimpi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Karunasaagaraa Beedalamagu Mamu - Karuninchu Mipude (2) - Maadu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కరుణసాగరా బీదలమగు మము - కరుణించు మిపుడే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Karunasaagaraa Beedalamagu Mamu - Karuninchu Mipude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శత్రువు చేత సహించరాని - కష్టము లేన్నో కల్గినను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నీదుకృప బలముచే - నవిరత జయమభ్భున్ - మాకు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Shathruvu Chetha Sahincharaani - Kashtamu Lenno Kalginanu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NeeduKrupa Balamuche - Naviratha Jayamabhbhun - Maaku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నీదుకృప బలముచే - నవిరత జయమభ్భున్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NeeduKrupa Balamuche - Naviratha Jayamabhbhun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వేదపుసారము భోధించునట్టి - భోధకుడా పరుశుద్ధాత్ముడా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పాదశరణము వేడినట్లయిన - పరిశుద్దు లయ్యెదము - మేము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Vedapusaaramu Bhodhinchunatti - Bhodhakudaa Parushuddhaathmudaa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Paadasharanamu Vedinatlayina - Parishuddu Layyedamu - Memu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పాదశరణము వేడినట్లయిన - పరిశుద్దు లయ్యెదము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Paadasharanamu Vedinatlayina - Parishuddu Layyedamu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శుద్ధ జీవితము పరిశుద్ధ సేవయు - శుద్ధునికి హితమగు కానుకలు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చిత్తప్రకారము దయనొంది - ఫలమును చూచెదము - మేము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Shuddha Jeevithamu Parishuddha Sevayu - Shuddhuniki Hithamagu Kaanukalu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Chiththaprakaaramu Dayanondi - Phalamunu Choochedamu - Memu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2026-08-11T18:50:00Z</dcterms:created>
  <dcterms:modified xsi:type="dcterms:W3CDTF">2026-08-11T18:50:00Z</dcterms:modified>
</cp:coreProperties>
</file>