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Hrudayamulo Nee Maatale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ఆర్పజాలని జ్వాలగా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 స్తంభముగా నను నిలిపినావు         ||నీ కార్యములను||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Aarpajaalani Jwaalagaa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 Sthambhamugaa Nanu Nilipinaavu             ||Nee Kaaryamulanu||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పవిత్రురాలైన కన్యకగా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జీవితము చేయుటకు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Pavithruraalaina Kanyakagaa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Jeevithamu Cheyutaku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రక్తముతో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పరమానందముతో నింపినావు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Rakthamutho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Paramaanandamutho Nimpinaavu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సిద్ధపడుచున్న వధువుగా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సుగుణాల సన్నిధిలో నను నిలిపినావు         ||నీ కార్యములను||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Siddhapaduchunna Vadhuvugaa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Sugunaala Sannidhilo Nanu Nilipinaavu             ||Nee Kaaryamulanu||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హృదయములో నీ మాటలే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కనులకు కాంతి రేఖలు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Hrudayamulo Nee Maatale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Kanulaku Kaanthi Rekhalu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చీకటిలో కలువరి కిరణమై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హృదయమును కరిగించిన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Cheekatilo Kaluvari Kiranamai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 Hrudayamunu Kariginchina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కార్యములను వివరింప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 కార్యములు వర్ణింప తరమా (2)        ||నా హృదయములో||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Kaaryamulanu Vivarimpa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 Kaaryamulu Varnimpa Tharamaa (2)           ||Naa Hrudayamulo||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మనస్సులో నెమ్మదిని కలిగించుటకు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మంచు వలె కృపను కురిపించితివి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Manassulo Nemmadini Kaliginchutaku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Manchu Vale Krupanu Kurpinchithivi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విచారములు కొట్టి 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విజయానందముతో నింపినావు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Vichaaramulu Kotti 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Vijayaanandamutho Nimpinaavu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పారేటి తోటగా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సత్తువ గల భూమిగా మార్చినావు         ||నీ కార్యములను||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Paareti Thotagaa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Satthuva Gala Bhoomigaa Maarchinaavu             ||Nee Kaaryamulanu||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విరజిమ్మే ఉదయ కాంతిలో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ధైర్యమును కలిగించి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Virajimme Udaya Kaanthilo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Dhairyamunu Kaliginchi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శోధనలు జయించుటకు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మహిమాత్మతో నింపినావు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Shodhanalu Jayinchutaku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Mahimaathmatho Nimpinaavu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2026-02-25T09:26:21Z</dcterms:created>
  <dcterms:modified xsi:type="dcterms:W3CDTF">2026-02-25T09:26:21Z</dcterms:modified>
</cp:coreProperties>
</file>