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Great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Rise up, oh Lord, and he will flee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our sovereign God!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creature in the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flying bird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every mountain, every field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valley of the earth,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the moons and all the stars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 universe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praises to the living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rules them by His Word!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Eternal God, unchanging,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Mysterious, yet made known.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boundless love, unfailing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grace and mercy shown.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seraphim in ceaseless flight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Around Your glorious throne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raise their voices day and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praise to You alone.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glory be to our great God!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we are weak and frail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Helpless in the storm.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Surround us with Your angels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us in Your arms.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cold and ruthless enemy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pleasure is our harm.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2026-08-24T07:35:04Z</dcterms:created>
  <dcterms:modified xsi:type="dcterms:W3CDTF">2026-08-24T07:35:04Z</dcterms:modified>
</cp:coreProperties>
</file>