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మరణమున్‌ జయించి లేచెను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 Jayinchi Lechenu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చక్కు. స్టే... ెఆదరించెను..............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కొరత పైని మరణ మొందిన - నజరేయుం డేసు - కొరకు మిగుల వెదకు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Chakku. Ste... Eaadarinchenu..............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Koratha Paini Marana Mondina - Najareyun Desu - Koraku Migula Vedaku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చుండిన = 'తరుణులార మి ప్రభుండు - తిరిగి బ్రతికె నిక్క మిద్ది - సరగపేతు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రాది శిష్య - సమితితోడం జెప్పుడనియె ||[మరణము||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Chundina = 'Tharunulaara Mi Prabhundu - Thirigi Brathike Nikka Middi - Saragapethu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Raadi Shishya - Samithithodan Jeppudaniye ||[Maranamu||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మానితముగ మికిటు ముందు - ప్రభు వనిన యట్లు - కానంబడును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గలిలైయ మందుం = గాన వెళ్లుండంచు భాసి - తానరుండు పల్క వినుచు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Maanithamuga Mikitu Mundu - Prabhu Vanina Yatlu - Kaanambadunu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Galilaiya Mandun = Gaana Vellundanchu Bhaasi - Thaanarundu Palka Vinuchu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జనులు జడిసి మిగుల - దిగులు నొంది వణకి రపుడు ||మరణమున్‌!||!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మొదట మగ్దలేనే మరియకుం - గనంబడె నటంచు - సుదతి దెల్పె శిష్య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Janulu Jadisi Migula - Digulu Nondi Vanaki Rapudu ||Maranamun!||!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Modata Magdalene Mariyakun - Ganambade Natanchu - Sudathi Delpe Shishya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వరులకు = కొదువలేని సంతసమునం - గోర్కె దీరం బ్రభునిం జూడం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బదిలమైన యత్నములకుం - బరంగం జేసి చూచి రపుడు ||మరణమున్‌!||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Varulaku = Koduvaleni Santhasamunan - Gorke Deeran Brabhunin Joodan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Badilamaina Yathnamulakun - Baranggan Jesi Choochi Rapudu ||Maranamun!||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 అంతఃశత్రు వైన మరణమును - ప్రభువు గెల్బె - సంతసించి సన్నుతింతము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వంత లేల భక్తులార - వాస్తవముగ మనల నిటుల - నంత్య దినము నందు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 Anthahshathru Vaina Maranamunu - Prabhuvu Gelbe - Santhasinchi Sannuthinthamu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Vantha Lela Bhakthulaara - Vaasthavamuga Manala Nitula - Nanthya Dinamu Nandu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లేపు - నమల దేహముల నొసంగు ||మరణమున్‌||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Lepu - Namala Dehamula Nosanggu ||Maranamun||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మరణమున్‌ జయించి లేచెను - మన ప్రభువు నేండు - మహిమ దేహ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1మొనరం దాల్చెను = ధర సమాధి బంధములను - ధన్యముగను తెంచి లేచి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 Jayinchi Lechenu - Mana Prabhuvu Nendu - Mahima Deha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1Monaran Daalchenu = Dhara Samaadhi Bandhamulanu - Dhanyamuganu Thenchi Lechi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కొణిత లన్ని తీర్చి జీవ - వరము లియ్య వసుధపైని ||మరణమున్‌||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Konitha Lanni Theerchi Jeeva - Varamu Liyya Vasudhapaini ||Maranamun||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మరియయును సలోమి మొదలగు - మగువలు సబాతు - మరు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దినోదయమునం బ్రియ మగు = గురుని దేహమునకుం బూయం - బరిమళంపుం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Mariyayunu Salomi Modalagu - Maguvalu Sabaathu - Maru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Dinodayamunan Briya Magu = Guruni Dehamunakun Booyan - Barimalampun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దైలములను - సరగం దీసికొని సమాధి - కరుగుదెంచి కనులంజూడ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[మరణమున్‌||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Dailamulanu - Saragan Deesikoni Samaadhi - Karugudenchi Kanulanjooda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[Maranamun||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నేండు ప్రభుసమాధి ముఖముపై - నున్న రాయి - నెవండు దీయు కరుణను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మనకై - *చేడియ లిట్లనుచు వేగం - జేరి యా సమాధి మూంత వీడి యుంటం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Nendu Prabhusamaadhi Mukhamupai - Nunna Raayi - Nevandu Deeyu Karunanu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Manakai - *Chediya Litlanuchu Vegan - Jeri Yaa Samaadhi Moontha Veedi Yuntan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జూచి మిగుల - విస్మయమ్ము నంది రపుడు 1||1[మరణమున్‌||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Joochi Migula - Vismayammu Nandi Rapudu 1||1[Maranamun||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వారు తెల్ల నిలువుటంగింతో గూర్చున్న పడుచు - వానిం జూచి మిగుల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భయముతోం = జేరరాక నిలిచియున్న వారి నతడుగాంచి యమ్మ - లార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Vaaru Thella Niluvutanggintho Goorchunna Paduchu - Vaanin Joochi Migula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Bhayamuthon = Jeraraaka Nilichiyunna Vaari Nathadugaanchi Yamma - Laara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 డటంచు - *నూరడించె నుచితముగను || మరణమున్‌||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 Datanchu - *Nooradinche Nuchithamuganu || Maranamun||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2026-08-11T18:42:39Z</dcterms:created>
  <dcterms:modified xsi:type="dcterms:W3CDTF">2026-08-11T18:42:39Z</dcterms:modified>
</cp:coreProperties>
</file>