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స్తోత్రబలి స్తోత్రబలి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Sthothrabali Sthothrabali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కోటి స్తోత్రం డాడి (3)          ||స్తోత్రబలి||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Koti Sthothram Daddy (3)         ||Sthothrabali||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స్తోత్రబలి స్తోత్రబలి – మంచిదేవా నీకేనయ్యా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శుభవేళ ఆనందమే – నా తండ్రి నీ చిరుపాదమే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Sthothrabali Sthothrabali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Devaa Neekenayyaa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నిన్నటి బాధలంతా నేటికి మాయమయ్యే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ఉదయించె అది శాశ్వతమైనదయ్యా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Ninnati Baadhalanthaa Netiki Maayamayye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Udayinche Adi Shaashwathamainadayyaa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కోటి స్తోత్రం డాడి (3)          ||స్తోత్రబలి||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Koti Sthothram Daddy (3)         ||Sthothrabali||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రేయంతా కాచితివి మరు దినమిచ్చితివి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నా స్నేహమా నీతో కలసి సంతోషింతును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Reyanthaa Kaachithivi Maru Dinamichchithivi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Naa Snehamaa Neetho Kalasi Santhoshinthunu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కోటి స్తోత్రం డాడి (3)          ||స్తోత్రబలి||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Koti Sthothram Daddy (3)         ||Sthothrabali||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 మార్గంలో ఉత్సాహం నొసగితివి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ఉరికురికి పనిచేయ నాకు ఆరోగ్యమిచ్చితివి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 Maargamlo Uthsaaham Nosagithivi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Urikuriki Pani Cheya Naaku Aarogyamichchithivi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కోటి స్తోత్రం డాడి (3)          ||స్తోత్రబలి||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Koti Sthothram Daddy (3)         ||Sthothrabali||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దుఃఖమైన ఎన్నడు విడదీయదు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నీడలో దినదినం జీవింతును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Dukhamaina Ennadu Vidadheeyadhu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Needalo Dinadinam Jeevinthunu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2026-02-25T09:19:47Z</dcterms:created>
  <dcterms:modified xsi:type="dcterms:W3CDTF">2026-02-25T09:19:47Z</dcterms:modified>
</cp:coreProperties>
</file>