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భూపునాది మునుపే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Bhoopunaadhi Munupe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భూపునాది మునుపే – ఈ లోక సృష్టి 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ధ్వనులు చేసి – పాడిరి ఉదయ నక్షత్రాలు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Bhoopunaadhi Munupe – Ee Loka Srushti 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Dhwanulu Chesi – Paadiri Udaya Nakshathraalu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కొలతలేసినప్పుడే – ద్వారాలు తెరచినప్పుడే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ధ్వనులు చేసి – పాడిరి దేవుని కుమారులు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Kolathalesinappude – Dwaaraalu Therachinappude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 Dhwanulu Chesi – Paadiri Devuni Kumaarulu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నూతనాకాశము.. నూతన లోకము…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నూతనెరుషలేము 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Noothanaakaashamu.. Noothana Lokamu…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Noothanerushalemu Vachchunu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మనతో.. గుడారమై యుండును…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మనమంతా మరలా పాడెదము     ||భూపునాది||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Manatho.. Gudaaramai Yundunu…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Manamanthaa Maralaa Paadedhamu          ||Bhoopunaadhi||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జీవమే జీవమే – ప్రాణమే ప్రాణమే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మనలో ఉందును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Jeevame Jeevame – Praaname Praaname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Manalo 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క్రీస్తుయు – పరిశుద్ధాత్ముడు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మనతో ఏకమై యుండును     ||భూపునాది||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Kreesthuyu – Parishuddhaathmudu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Manatho Ekamai Yundunu          ||Bhoopunaadhi||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బాధయు – కన్నీరు దుఃఖము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ఇంకెక్కడా ఉండే ఉండవు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Vedhana Baadhayu – Kanneeru Dukhamu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Inkekkada Unde Undavu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 చంద్రులు – వెలుగును ఇవ్వవు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వెలుగై యుండును      ||భూపునాది||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Soorya Chandrulu – Velugunu Ivvavu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Velugai Yundunu          ||Bhoopunaadhi||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2026-02-25T09:34:27Z</dcterms:created>
  <dcterms:modified xsi:type="dcterms:W3CDTF">2026-02-25T09:34:27Z</dcterms:modified>
</cp:coreProperties>
</file>