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నాకెంతో ఆనందం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Naakentho Aanandam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నాకెంతో ఆనందం నీ సన్నిధి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నేనుండుటే అదే నా ధన్యతయే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Naakentho Aanandam Nee Sannidhi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Nenundute Ade Naa Dhanyathaye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నాకెంతో ఆనందం…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Naakentho Aanandam…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నను సమీపించక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రోగమైనను నా దరికి చేరక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 Nanu Sameepinchaka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Rogamainanu Naa Dariki Cheraka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నడువు మార్గములో నా పాదము జారక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దూతలే నన్ను కాపాడితిరా (2)          ||నాకెంతో||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Nadupu Maargamulo Naa Paadamu Jaaraka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Doothale Nannu Kaapaadithiraa (2)         ||Naakentho||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నిన్ను వేడుకొంటిని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రోదనలో నీకు మొఱ్ఱ పెట్టితిని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Vedhanalo Ninnu Vedukontini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Rodhanalo Neeku Morra Pettithini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కన్నీటిని తుడిచి నీ కౌగిట చేర్చితివా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 తండ్రివై కాపాడుచుంటివా (2)          ||నాకెంతో||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Kanneetini Thudichi Nee Kougita Cherchithivaa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Kanna Thandrivai Kaapaaduchuntivaa (2)         ||Naakentho||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యెరూషలేం నా గమ్యమేనని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నీవు సిద్ధపరచుచుంటివా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Yerushalem Naa Gamyamenani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Neevu Siddhaparachuchuntivaa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నీవుండు స్థలములో నేనుండ గోరెదను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వాంఛ అదియే శ్రీ యేసయ్యా (2)          ||నాకెంతో||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Neevundu Sthalamulo Nenunda Goredanu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Vaancha Adiye Shree Yesayyaa (2)         ||Naakentho||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2026-02-25T09:20:59Z</dcterms:created>
  <dcterms:modified xsi:type="dcterms:W3CDTF">2026-02-25T09:20:59Z</dcterms:modified>
</cp:coreProperties>
</file>