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వింతయైన యేసు రక్షకుండు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Vinthayaina Yesu Rakshakundu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వింతయైన యేసు రక్షకుండు - తానే నిన్ను నడుపును -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Vinthayaina Yesu Rakshakundu - Thaane Ninnu Nadupunu -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యుద్దాలన్నీ తీరి - జయమొందువరకు - నా ప్రభు నిన్ను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Yuddaalannee Theeri - Jayamonduvaraku - Naa Prabhu Ninnu Nadupunu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ఓ నా ప్రియ సోదరా - భువి నుండునపుడు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 Naa Priya Sodaraa - Bhuvi Nundunapudu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అగత్య మేసు - నీ రక్షణకై - నిన్ను దాచు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Agathya Mesu - Nee Rakshanakai - Ninnu Daachu Sadaa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యుగముల బండలో - శాశ్వతబండలో నీ - కాశ్రయము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Yugamula Bandalo - Shaashvathabandalo Nee - Kaashrayamu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2026-08-11T18:52:15Z</dcterms:created>
  <dcterms:modified xsi:type="dcterms:W3CDTF">2026-08-11T18:52:15Z</dcterms:modified>
</cp:coreProperties>
</file>