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 నడుతుము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 Naduthumu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 నడుతుము – నిన్నే కొలుతుము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సహవాసము – నిత్యము క్షేమము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 Naduthumu – Ninne KoluthumuNee Sahavaasamu – Nithyamu Kshemamu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Yesayyaa Maa Rakshakaa – Neeve Maaku ThodugaaMaa Nadavadilo Maa Shramalalo – Neeve Maaku Needagaa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యేసయ్యా మా రక్షకా – నీవే మాకు తోడుగా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నడవడిలో మా శ్రమలలో- నీవే మాకు నీడగా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Devaa.. Maa Swaramulu Ivigo – Devaa.. Maa SthothraalivigoDevaa.. Maa Sarvasvamu NeekeDevaa.. Nee Sannidhilona – Devaa.. Nee DeevenalennoDevaa.. Pondedamu Dinadinamu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దేవా.. మా స్వరములు ఇవిగో – దేవా.. మా స్తోత్రాలివిగో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దేవా.. మా సర్వస్వము నీకే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దేవా.. నీ సన్నిధిలోన – దేవా.. నీ దీవెనలెన్నో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దేవా.. పొందెదము దినదినము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 ఉండెదం – నీకై బ్రతికెదం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ఆనందము- ఇలలో చాటెదం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 Undedam – Neekai BrathikedamEe Aanandamu – Ilalo Chaatedam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Yesayyaa Maa Rakshakaa – Neeve Maaku ThodugaaMaa Nadavadilo Maa Shramalalo – Neeve Maaku Needagaa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యేసయ్యా మా రక్షకా – నీవే మాకు తోడుగా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నడవడిలో మా శ్రమలలో- నీవే మాకు నీడగా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Devaa.. Maa Swaramulu Ivigo – Devaa.. Maa SthothraalivigoDevaa.. Maa Sarvasvamu NeekeDevaa.. Nee Sannidhilona – Devaa.. Nee DeevenalennoDevaa.. Pondedamu Dinadinamu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దేవా.. మా స్వరములు ఇవిగో – దేవా.. మా స్తోత్రాలివిగో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దేవా.. మా సర్వస్వము నీకే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దేవా.. నీ సన్నిధిలోన – దేవా.. నీ దీవెనలెన్నో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దేవా.. పొందెదము దినదినము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2026-02-25T08:37:25Z</dcterms:created>
  <dcterms:modified xsi:type="dcterms:W3CDTF">2026-02-25T08:37:25Z</dcterms:modified>
</cp:coreProperties>
</file>