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కల్వరియున్నంత దూరం వెళ్లెను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Kalvariyunnantha Dooran Vellenu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కల్వరియున్నంత దూరం వెళ్లెను - నా కొరకు నా కొరకు - కల్వరి యున్నంత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దూరం వెళ్లెను - నా ప్రియ రక్షకుడు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Kalvariyunnantha Dooran Vellenu - Naa Koraku Naa Koraku - Kalvari Yunnantha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Dooran Vellenu - Naa Priya Rakshakudu 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తన రక్తమెంతో ధారపోసెను - పోసెను పోసెను - తన రక్తమెంతో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ధారపోసెను - నా ప్రియ రక్షకుడు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Thana Rakthamentho Dhaaraposenu - Posenu Posenu - Thana Rakthamentho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Dhaaraposenu - Naa Priya Rakshakudu 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 పాప శాపమంత క్రీస్తు బాపెను - బాపెను - బాపెను - నా పాప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శాపమంత క్రీస్తు బాపెను - నా ప్రియ రక్షకుడా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 Paapa Shaapamantha Kreesthu Baapenu - Baapenu - Baapenu - Naa Paapa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Shaapamantha Kreesthu Baapenu - Naa Priya Rakshakudaa 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చావును జయించి మరల లేచెను - లేచెను లేచెను = చావును జయించి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మరల లేచెను - నా ప్రియ రక్షకుడు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Chaavunu Jayinchi Marala Lechenu - Lechenu Lechenu = Chaavunu Jayinchi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Marala Lechenu - Naa Priya Rakshakudu 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తన యాత్మతోడు సమకూర్చెను -కూర్చెను కూర్చెను = తన యాత్మతోడు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సమకూర్చెను - నా ప్రియ రక్షకుడు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 Thana Yaathmathodu Samakoorchenu -Koorchenu Koorchenu = Thana Yaathmathodu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Samakoorchenu - Naa Priya Rakshakudu 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నీతి నన్ను నడ్పును - నడ్పును నడ్పును = త్రోవ యందు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నడ్పును - నా ప్రియ రక్షకుడు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_ Neethi Nannu Nadpunu - Nadpunu Nadpunu = Throva Yandu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Nadpunu - Naa Priya Rakshakudu 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మరల వచ్చి తన యొద్ద చేర్చును - చేర్చును చేర్చును = మరల తన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యొద్ద చేర్చును - నా ప్రియ రక్షకుడు 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Marala Vachchi Thana Yodda Cherchunu - Cherchunu Cherchunu = Marala Thana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Yodda Cherchunu - Naa Priya Rakshakudu 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_ శృంగారమైన మోక్షం నాకు చూపెను - చూపెను చూపెను = శృంగార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మైన మోక్షం నాకు చూపెను - నా ప్రియ రక్షకుడు || - ఎవిలిన్ &amp;§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_ Shrunggaaramaina Mokshan Naaku Choopenu - Choopenu Choopenu = Shrunggaara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Maina Mokshan Naaku Choopenu - Naa Priya Rakshakudu || - Evilin &amp;§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2026-08-11T18:45:25Z</dcterms:created>
  <dcterms:modified xsi:type="dcterms:W3CDTF">2026-08-11T18:45:25Z</dcterms:modified>
</cp:coreProperties>
</file>