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యేసుక్రీస్తు నిన్న నేడు ఏకరీతిగనే యున్నాడు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YesuKreesthu Ninna Nedu Ekareethigane Yunnaadu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ఇట్టి మహిమన్ పొందుటకై - మనమంత తనతో గూడ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శిబిరము వెలుపట నిందల నోర్చి - వెళ్ళుద మాయనతో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Itti Mahiman Pondutakai - Manamantha Thanatho Gooda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Shibiramu Velupata Nindala Norchi - Velluda Maayanatho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యేసుక్రీస్తు నిన్న నేడు ఏకరీతిగనే యున్నాడు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YesuKreesthu Ninna Nedu Ekareethigane Yunnaadu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యుగయుగముల వరకు తానే ఒక్కటే రీతిగా నుండును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Yugayugamula Varaku Thaane Okkate Reethigaa Nundunu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అన్నిటికంటె ముందుగ నున్న (2)- అల్ఫాగ తానై యుండి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తనయందు మనల పూర్ణులజేసె (2)- ఓమెగ తానైయుండి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Annitikante Munduga Nunna (2)- Alphaaga Thaanai Yundi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Thanayandu Manala Poornulajese (2)- Omega Thaanaiyundi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లోకము పుట్టక మునుపే తాను - మహిమలో తండ్రితో నుండె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ప్రేమను పొందిన తానే మనకై - శాశ్వత ప్రేమను జూపె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Lokamu Puttaka Munupe Thaanu - Mahimalo Thandritho Nunde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Premanu Pondina Thaane Manakai - Shaashvatha Premanu Joope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అనేకులైన కుమారులను - మహిమకు తెచ్చుటకై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రక్షణ కర్తను శ్రమల ద్వారా - సంపూర్ణుని జేసె తండ్రి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Anekulaina Kumaarulanu - Mahimaku Thechchutakai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Rakshana Karthanu Shramala Dvaaraa - Sampoornuni Jese Thandri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జగదుత్పత్తి మొదలుకొని - వధియింప బడియున్న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దేవుని గొర్రెపిల్లగ తానై - పరమందారాధన నొందు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Jagaduthpaththi Modalukoni - Vadhiyimpa Badiyunna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Devuni Gorrepillaga Thaanai - Paramandaaraadhana Nondu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నిత్యము నిలచు తన నామంబు - నూతన సృష్టియందు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 సేవకుల సంతతి తనతో - తరతరముల వరకుండున్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Nithyamu Nilachu Thana Naamambu - Noothana Srushtiyandu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 Sevakula Santhathi Thanatho - Tharatharamula Varakundun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అధికంబైన కృప మహిమన్ - యుగయుగములయందు జూపన్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మనలను లేపి కూర్చుండబెట్టె - క్రీస్తుతో మన తండ్రి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Adhikambaina Krupa Mahiman - Yugayugamulayandu Joopan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Manalanu Lepi Koorchundabette - Kreesthutho Mana Thandri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2026-08-11T18:51:23Z</dcterms:created>
  <dcterms:modified xsi:type="dcterms:W3CDTF">2026-08-11T18:51:23Z</dcterms:modified>
</cp:coreProperties>
</file>