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ప్రభువు సెలవిచ్చుదాని నాలకింతును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Prabhuvu Selavichchudaani Naalakinthunu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ప్రభువు సెలవిచ్చుదాని నాలకింతును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విభుని ప్రజలు శుద్ధులకు సమాధానము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Prabhuvu Selavichchudaani Naalakinthunu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Vibhuni Prajalu Shuddhulaku Samaadhaanamu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వారు మరల బుద్ధిహీనులు గాక యుందురు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గురునికి వారలు జనులుగా నుండెదరు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Vaaru Marala Buddhiheenulu Gaaka Yunduru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Guruniki Vaaralu Janulugaa Nundedaru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మన దేశమందు దైవ మహిమ వసించునట్లుగా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భక్తులకు రక్షణ సమీప మాయెను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Mana Deshamandu Daiva Mahima Vasinchunatlugaa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Bhakthulaku Rakshana Sameepa Maayenu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కృపాసత్యములు ఒకటి నొకటి కలిసికొనినవి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నీతి సమాధానములు ముద్దు పెట్టుకొనినవి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Krupasathyamulu Okati Nokati Kalisikoninavi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Neethi Samaadhaanamulu Muddu Pettukoninavi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భూలోకము లోనుండి సత్యము మొలుచు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నాకాశములోనుండి నీతి పారజూచును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Bhoolokamu Lonundi Sathyamu Moluchu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Naakaashamulonundi Neethi Paarajoochunu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దేవుడుత్తమమైనదాని ననుగ్రహించును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ఈ వసుధర దాని ఫలము లధికమిచ్చును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Devuduththamamainadaani Nanugrahinchunu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Ee Vasudhara Daani Phalamu Ladhikamichchunu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ఆయన ముందు నీతి నడచు చుండునట్లుగా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ఆయన అడుగు జాడలలో మేము నడతుము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Aayana Mundu Neethi Nadachu Chundunatlugaa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Aayana Adugu Jaadalalo Memu Nadathumu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2026-08-11T18:47:37Z</dcterms:created>
  <dcterms:modified xsi:type="dcterms:W3CDTF">2026-08-11T18:47:37Z</dcterms:modified>
</cp:coreProperties>
</file>