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దీవెనతో సెలవిమ్ము కర్తా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Deevenatho Selavimmu Karthaa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దీవెనతో సెలవిమ్ము కర్తా - మాకు నీ -దీవెనతో సెలవిమ్ము కర్తా = దీవించి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క్షేమంపు - టీవులను దయచేసి - జీవ పోషణవార్త - భావమున సమకూర్చి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Deevenatho Selavimmu Karthaa - Maaku Nee -Deevenatho Selavimmu Karthaa = Deevinchi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Kshemampu - Teevulanu Dayachesi - Jeeva Poshanavaartha - Bhaavamuna Samakoorchi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||దీవెనతో||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||Deevenatho||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లోకమున నిన్ను వేండుకొని - మేము నీ - లోకమున కొనియాడుకొని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శ్రీకరం బగు దివ్య - లోకంబులోం జేరి -యేకముగ స్తోత్రములు - నీకు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Lokamuna Ninnu Vendukoni - Memu Nee - Lokamuna Koniyaadukoni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Shreekaran Bagu Divya - Lokambulon Jeri -Yekamuga Sthothramulu - Neeku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జెల్లింపయగ ||దీవెనతో||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Jellimpayaga ||Deevenatho||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స్తుతి పుత్ర శుద్ధాత్మ - శుభ మిచ్చు - స్తుతి పుత్ర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స్తుతియించును సర్వ - క్రితి దివ్య సైన్యంబు - లతులితంబగు దేవుడని నిన్ను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Sthuthi Puthra Shuddhaathma - Shubha Michchu - Sthuthi Puthra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Sthuthiyinchunu Sarva - Krithi Divya Sainyambu - Lathulithambagu Devudani Ninnu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స్తుతియించు ||దీవెనతో||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Sthuthiyinchu ||Deevenatho||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ఆశీర్వచనములు 465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Aasheervachanamulu 465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2026-08-11T18:46:04Z</dcterms:created>
  <dcterms:modified xsi:type="dcterms:W3CDTF">2026-08-11T18:46:04Z</dcterms:modified>
</cp:coreProperties>
</file>