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యేసుక్రీస్తుని దర్శనమే నేడు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YesuKreesthuni Darshaname Nedu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కొండపై యేసు రూపాంతర మొందిన - సందర్భము మరువగలమా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 మొందిరచ్చట ముగ్గురు శిష్యుల్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Kondapai Yesu Roopaanthara Mondina - Sandarbhamu Maruvagalamaa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 Mondirachchata Mugguru Shishyul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ప్రియసుతుని గూర్చి తండ్రి జెప్పగనె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Priyasuthuni Goorchi Thandri Jeppagane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పత్మాసు ద్వీపమున యోహానుజూచిన - ప్రభువే సంఘమునకు శిరస్సు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 ప్రధాన యాజకుడాయనే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Pathmaasu Dveepamuna Yohaanujoochina - Prabhuve Sangghamunaku Shirassu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 Pradhaana Yaajakudaayane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ప్రభావ రూపుడు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Prabhaava Roopudu Yese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సింహసనము మధ్యలో నున్నవాడే - సింహమగు దైవ గొఱ్ఱెపిల్ల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ఆరాధింపబడు దేవుడు నాయనే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Sinhasanamu Madhyalo Nunnavaade - Sinhamagu Daiva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Aaraadhimpabadu Devudu Naayane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అందరి యారాధన లాయనకే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Andari Yaaraadhana Laayanake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తెల్లని యశ్వముపై నున్న వీరుడు - నమ్మకమగు సత్యరూపి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వాక్యము న్యాయాధీపతియగు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Thellani Yashvamupai Nunna Veerudu - Nammakamagu Sathyaroopi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Vaakyamu Nyaayaadheepathiyagu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జీవుల దేవునికే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Jeevula Devunike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యేసుక్రీస్తుని దర్శనమే నేడు (1)- ప్రజలందరి కత్యవసరము ఆ 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YesuKreesthuni Darshaname Nedu (1)- Prajalandari Kathyavasaramu Aa 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దర్శనము లేక ప్రజలు నశింతురు (1) - దీనినక్కరతో గమనించెదము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Darshanamu Leka Prajalu Nashinthuru (1) - Deeninakkaratho Gamaninchedamu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యెషయాచూచె సైన్యముల యెహోవాను (1)- ఉజ్జియా మరణించినపుడు ఆ 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పరిశుద్ధుడని ముమ్మారు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Yeshayaachooche Sainyamula Yehovaanu (1)- Ujjiyaa Maraninchinapudu Aa 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Parishuddhadani Mummaaru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దూతల గొప్ప ద్వని వినెనపుడు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Doothala Goppa Dvani Vinenapudu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యెహెజ్కేలుకు అధిపతివలె కనబడె - నా భాగ్యమెవరికి లేదా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నాళు ముఖములతో నాలుగు జీవులు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Yehejkeluku Adhipathivale Kanabade - Naa Bhaagyamevariki Ledaa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Naalu Mukhamulatho Naalugu Jeevulu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కన్నులతో నిండియున్న చక్రములు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Kannulatho Nindiyunna Chakramulu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శాశ్వత రాజ్యములు కల్గిన రాజును - అగ్నివంటి సింహాసనమున్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కోట్లకొలది జనులు తీర్పునకై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Shaashvatha Raajyamulu Kalgina Raajunu - Agnivanti Sinhaasanamun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Kotlakoladi Janulu Theerpunakai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కాచియుండుట చూచెను దానియేలు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Kaachiyunduta Choochenu Daaniyelu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2026-08-11T18:51:31Z</dcterms:created>
  <dcterms:modified xsi:type="dcterms:W3CDTF">2026-08-11T18:51:31Z</dcterms:modified>
</cp:coreProperties>
</file>