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యెహోవయే దయాదాక్షిణ్యములు కలిగినవాడు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Yehovaye Dayaadaakshinyamulu Kaliginavaadu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యెహోవా దేవా నీ గుప్పిలిని నిత్యము విప్పి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ప్రతి జీవి కోరిక నెల్లను తృప్తిపరచుచున్నావు || యెహో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Yehovaa Devaa Nee Guppilini Nithyamu Vippi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Prathi Jeevi Korika Nellanu Thrupthiparachuchunnaavu || Yeho 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అందరికిని మహోపకారుండు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Andarikini Mahopakaarundu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కనికరమాయన పనులపై నున్నది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Kanikaramaayana Panulapai Nunnadi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యెహోవయే దయాదాక్షిణ్యములు కలిగినవాడు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దీర్ఘశాంతము కృపాతిశయము కలిగినవాడు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Yehovaye Dayaadaakshinyamulu Kaliginavaadu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Deerghashaanthamu Krupathishayamu Kaliginavaadu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కృతజ్ఞతా స్తుతులు చెల్లించుచున్నవి నీ క్రియలు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భక్తులందరు నిన్ను స్తుతించెదరు గాక || యెహో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Kruthagnatha Sthuthulu Chellinchuchunnavi Nee Kriyalu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Bhakthulandaru Ninnu Sthuthinchedaru Gaaka || Yeho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భక్తులు నీ ప్రభావమును మానవులకు దెల్పెదరు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శౌర్యమును గూర్చి నీ భక్తులు పల్కెదరు || యెహో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Bhakthulu Nee Prabhaavamunu Maanavulaku Delpedaru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Shauryamunu Goorchi Nee Bhakthulu Palkedaru || Yeho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 రాజ్యము శాశ్వత రాజ్యమని తెల్పెదరు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రాజ్య పరిపాలన తరతరములు నిలుచును || యెహో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 Raajyamu Shaashvatha Raajyamani Thelpedaru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Raajya Paripaalana Tharatharamulu Niluchunu || Yeho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యెహోవా పడినవారినెల్ల నుద్ధరించును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కృంగిపోయిన వారినెల్లర లేవనెత్తును || యెహో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Yehovaa Padinavaarinella Nuddharinchunu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Krunggipoyina Vaarinellara Levaneththunu || Yeho 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సర్వజీవుల కన్నులు నీవైపు చూచుచున్నవి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తగినట్టి వేళ నీవు వారికి ఆహారమిత్తువు || యెహో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Sarvajeevula Kannulu Neevaipu Choochuchunnavi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Thaginatti Vela Neevu Vaariki Aahaaramiththuvu || Yeho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2026-08-11T18:47:51Z</dcterms:created>
  <dcterms:modified xsi:type="dcterms:W3CDTF">2026-08-11T18:47:51Z</dcterms:modified>
</cp:coreProperties>
</file>