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ప్రభువేగాక  వసుధలో రక్షకుడే లేడు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Prabhuvegaaka  Vasudhalo Rakshakude 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యేసులో గాక మోక్షము లేదు -మరువకు మనసా కరుణామయుని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Yesulo Gaaka Mokshamu Ledu -Maruvaku Manasaa Karunaamayuni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ప్రభువేగాక (1)- వసుధలో రక్షకుడే లేడు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Prabhuvegaaka (1)- Vasudhalo Rakshakude Ledu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సార్వత్రికమున - సర్వజగమున (2)- వెదకిన గాని - వేసారినను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Saarvathrikamuna - Sarvajagamuna (2)- Vedakina Gaani - Vesaarinanu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బైబిలు చూపెడు జీవమార్గము - భువిలో నెచ్చట కనుగొన లేము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Baibilu Choopedu Jeevamaargamu - Bhuvilo Nechchata Kanugona Lemu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కులములు స్వార్థుల కల్పన గాని - పరలోక మిడిన పద్ధతి గాదు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Kulamulu Svaarthula Kalpana Gaani - Paraloka Midina Paddhathi Gaadu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తిరిగెదవేల పొరపాటులలో - త్వరపడి సత్యము జేరుము నేడే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Thirigedavela Porapaatulalo - Thvarapadi Sathyamu Jerumu Nede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యేసుకు నేను ని - వాసము కాగా - సుస్థిరమాయెను నా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Yesuku Nenu Ni - Vaasamu Kaagaa - Susthiramaayenu Naa Rakshana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మానవజీవిత మనియెడు నావ - పాప భరితమై మునిగెడు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Maanavajeevitha Maniyedu Naava - Paapa Bharithamai Munigedu Vela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స్వయంకృషులు సహస్రములు - చేసినను దోషము పోదు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Svayangkrushulu Sahasramulu - Chesinanu Doshamu Podu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2026-08-11T18:41:11Z</dcterms:created>
  <dcterms:modified xsi:type="dcterms:W3CDTF">2026-08-11T18:41:11Z</dcterms:modified>
</cp:coreProperties>
</file>