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98 (Sing to Yahweh)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Lord with harp make music,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harp your voices raise.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blast of horn and trumpet,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Shout before the Lord,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sea resound with praises,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Earth, with all its people sing.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rivers in their gladness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Clap their hands with one accord;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mountains sing together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rejoice before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most surely He is coming,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 of all the earth to be.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Justly He will judge the peoples,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world with equity.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Yahweh, sing a new song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wonders He has done;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right hand and arm most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for Him the vict'ry won!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"Ode to Joy" by Ludwig van Beethoven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to Yahweh, sing a new song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wonders He has done;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right hand and arm most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for Him the vict'ry won.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Lord revealed His rescue,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salvation He made known;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sight of ev'ry nation He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righteousness has shown.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recalled His love for Isr'el,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them has faithful been;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our God sent His salvation,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a-round the earth was seen.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unto the Lord with gladness,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earth sing joyful praise.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2026-08-24T07:36:08Z</dcterms:created>
  <dcterms:modified xsi:type="dcterms:W3CDTF">2026-08-24T07:36:08Z</dcterms:modified>
</cp:coreProperties>
</file>