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స్తుతియించి ఆరాధింతుము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Sthuthiyinchi Aaraadhinthumu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వేదనలు శోధనలు ఎదిరించగా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శక్తిని మనకిచ్చునూ        ||రండీ 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Vedanalu Shodhanalu Edirinchagaa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Shakthini Manakichchunu         ||Randee O||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కన్నవారు ఆప్తులకంటే ఓర్పుగా మనను ప్రేమించును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భూమికంటే విస్తారముగా ప్రేమతో మనను దీవించును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Vaaru Aapthula Kante Orpugaa Mananu Preminchunu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Kante Visthaaramugaa Prematho Mananu Deevinchunu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ప్రభువు రక్షకుడు తోడుండగా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దిగులే మనకెందుకు     ||రండీ 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Prabhuvu Rakshakudu Thodundagaa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Digule Manakenduku          ||Randee 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స్తుతియించి ఆరాధింతుము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దేవుని ఆరాధించి ఆనందింతుము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Sthuthiyinchi Aaraadhinthumu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Devuni Aaraadhinchi Aanandinthumu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రండీ ఓ జనులారా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 నివాసులారా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Randee O janulaara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 Nivaasulaara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సంతోషగీతము పాడెదము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ఆహా.. ఆరాధనా.. – హల్లెలూయా ఆరాధనా… (2) 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Geethamu Paadedamu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Aahaa.. Aaraadhanaa – Hallelooyaa Aaraadhanaa (2)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వేటకాని ఉరిలో నుండి ఆయనే నిన్ను విడిపించును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భారమైన నీ బాధలను ఆయనే ఇక తొలగించును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Vetakaani Urilo Nundi Aayane Ninnu Vidipinchunu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Bhaaramaina Nee Baadhalanu Aayane Ika Tholaginchunu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తెగులు నీ ఇల్లు దరిచేరదు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రక్షించును          ||రండీ 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Thegulu Nee Illu Dari Cheradu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Rakshinchunu           ||Randee 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 చీల్చి నీళ్ళను ఇచ్చి ఇశ్రాయేలీయులను కాచెను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 నుంచి మన్నాను పంపి వారి ప్రాణము రక్షించెను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 Cheelchi Neellanu Icchi Ishraayeleeyulanu Kaachenu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 Nunchi Mannaanu Pampi Vaari Praanamu Rakshinchenu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 చెర నుంచి విడిపించెను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తోడుండి నడిపించెను         ||రండీ 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 Chera Nunchi Vidipinchenu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Thodundi Nadipinchenu          ||Randee 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విరోధి చేతిలోనుండి ఆయనే మనను తప్పించును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కష్టకాల ఆపదలన్ని ఆయనే ఇక కడతేర్చును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Virodhi Chethilo Nundi Aayane Mananu Thappinchunu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 Kaala Aapadalanni Aayane Ika Kada Therchunu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2026-02-25T09:17:07Z</dcterms:created>
  <dcterms:modified xsi:type="dcterms:W3CDTF">2026-02-25T09:17:07Z</dcterms:modified>
</cp:coreProperties>
</file>