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వైద్యుండు వచ్చెను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Vaidyundu Vachchenu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మహా వైద్యుండు వచ్చెను గ్భపా సంపూర్ణ మొందుండి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ప్రజాళిం బ్రోచు యేసు యపార శాంతుం డేసు.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Mahaa Vaidyundu Vachchenu Gbhapaa Sampoorna Mondundi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Prajaalin Brochu Yesu Yapaara Shaanthun Desu.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 మియ్య వచ్చెను 3. వినుండి గొట్టి పిల్లను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సంధింపరండి యేసున్‌ విశ్వాస ముంచి యేసున్‌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 Miyya Vachchenu 3. Vinundi Gotti Pillanu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Sandhimparandi Yesun Vishvaasa Munchi Yesun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మాధుర్యంపు నామము ఘనంబుగన్‌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 మిచ్చు గానము మనం బుప్పొంగ యేసున్‌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Maadhuryampu Naamamu Ghanambugan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 Michchu Gaanamu Manan Buppongga Yesun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 వాక్యసారము 4. ఆ రమ్మమైన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దివ్య యేసు॥ అణంచు నెల్ల భీతిన్‌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 Vaakyasaaramu 4. Aa Rammamaina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Divya Yesu॥ Ananchu Nella Bheethin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 పాప మెల్ల: బోయెను శరణ్యు లైన వారి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మేలొందుం డేసు పేరన్‌ దరించు నెంతో ప్రీతిన్‌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 Paapa Mella: Boyenu Sharanyu Laina Vaari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Melondun Desu Peran Darinchu Nentho Preethin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ఓ యన్నలారా పాడుండీ తపించువారి దాతయౌ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యౌదార్యతన్‌ సర్వేశున్‌ దయామయనన్‌ శ్రీ యేసున్‌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O Yannalaaraa Paadundee Thapinchuvaari Daathayau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Yaudaaryathan Sarveshun Dayaamayanan Shree Yesun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యమ్మలారా మొక్కుండీ 7. శ్రీయేసుకై యర్చించుండీ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ప్రియాతి ప్రియుండేసు మీ యావజ్జీవనమును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Yammalaaraa Mokkundee 7. ShreeYesukai Yarchinchundee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Priyaathi Priyundesu Mee Yaavajjeevanamunu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ఓ పిల్లలారా కొల్వుండీ ప్రియంపు దాసులౌచును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యౌన్నత్య రాజు నేనున్‌ రయంబు గొల్వుండేసున్‌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 Pillalaaraa Kolvundee Priyampu Daasulauchunu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Yaunnathya Raaju Nenun Rayambu Golvundesun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2026-08-11T18:52:33Z</dcterms:created>
  <dcterms:modified xsi:type="dcterms:W3CDTF">2026-08-11T18:52:33Z</dcterms:modified>
</cp:coreProperties>
</file>