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మహాకాశంబులు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Mahaakaashambulu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విజయమిమ్ము మా విజయుండా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 నీ ప్రజలకు (2)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Vijayamimmu Maa Vijayundaa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 Nee Prajalaku (2) 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బలపరచు నీ భక్తులను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 తోడ ప్రవేశించి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Balaparachu Nee Bhakthulanu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 Thoda Praveshinchi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నీ రక్షణను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ధరింప చేయుము హల్లెలూయా (2)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Nee Rakshananu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Dharimpa Cheyumu Hallelooyaa (2) 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మహా-కాశంబులు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పట్టని ఆశ్చర్యకరుడా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Mahaa-kaashambulu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Pattani Aascharyakarudaa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జూపి నిబంధనను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నెరవేర్చిన ఉపకారి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Joopi Nibandhananu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Neraverchina Upakaari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కాపాడితివి నడిపితివి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యింటికి మమ్ములను (2)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Kaapaadithivi Nadipithivi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Yintiki Mammulanu (2)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దాసునికి నీ ప్రజలకు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క్షమను కనుపరచు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Daasuniki Nee Prajalaku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Kshamanu Kanuparachu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కల్వరి రక్తమున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కడుగు కరుణామయా (2)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Kalvari Rakthamuna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Kadugu Karunaamayaa (2)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న్యాయముల కర్త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 తోడ నీ ప్రజలకు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Nyaayamula Kartha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Preethi Thoda Nee Prajalaku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న్యాయముల నిమ్ము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స్తుతియింప నిరతంబు (2)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Nyaayamula Nimmu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Sthuthiyimpa Nirathambu (2)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రాజులనుగా యాజకులనుగా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చేసిన మహారాజ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Raajulanu Yaajakulanugaa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Chesina MahaRaaja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2026-02-25T08:37:57Z</dcterms:created>
  <dcterms:modified xsi:type="dcterms:W3CDTF">2026-02-25T08:37:57Z</dcterms:modified>
</cp:coreProperties>
</file>