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వలె నాట్యమాడి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Vale Naatyamaadi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వలె నాట్యమాడి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తండ్రీని స్తుతించెదము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Vale Naatyamaadi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Thandreeni Sthuthinchedamu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స్తోత్రముల్‌ (4)          ||దావీదు||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Sthothramul (4)         ||Daaveedu||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తంబురతోను సితారతోను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తండ్రీని స్తుతించెదను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Thamburathonu Sithaarathonu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Thandreeni Sthuthinchedamu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 కలిగినా – నష్టము కలిగినా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తండ్రీని స్తుతించెదను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 Kaliginaa – Nashtamu Kaliginaa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Thandreeni Sthuthinchedamu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రక్తముతో పాపము కడిగిన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తండ్రీని స్తుతించెదను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Rakthamutho Paapamu Kadigina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Thandreeni Sthuthinchedamu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క్రీస్తుతో నన్ను ఫలింపజేసిన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తండ్రీని స్తుతించెదను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Kreesthutho Nannu Phalimpajesina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Thandreeni Sthuthinchedamu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2026-02-25T09:27:04Z</dcterms:created>
  <dcterms:modified xsi:type="dcterms:W3CDTF">2026-02-25T09:27:04Z</dcterms:modified>
</cp:coreProperties>
</file>