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కాలం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Kaalam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ఆనందమే – రారాజు నీ జన్మమే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సంతోషమే – ఆ ప్రభుని ఆగమనమే (2)     ||క్రిస్మస్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Aanandame – Raaraaju Nee Janmame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Santhoshame – Aa Prabhuni Aagamaname (2)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కాలం క్రీస్తు జననం – ఎంతో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రాజాధిరాజు ప్రభువుల ప్రభువు – ధరకేతెంచెలే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Kaalam Kreesthu Jananam – Entho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 Prabhuvula Prabhuvu – Dharakethenchele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ఆనందమే – రారాజు నీ జన్మమే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సంతోషమే – ఆ ప్రభుని ఆగమనమే (2)     ||క్రిస్మస్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Aanandame – Raaraaju Nee Janmame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Santhoshame – Aa Prabhuni Aagamaname (2)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పరిశుధ్ధుడు జన్మించెను – పశువుల పాకలో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లోకాలనేలే రారాజుగా – ఆ బెత్లేహేములో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Janminchenu – Pashuvula Paakalo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Lokaalanelel Raaraajugaa – Aa Bethlehemulo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గోత్రములో – ఒకతార కాంతిలో (2)     ||క్రిస్మస్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 Gothramulo – Oka Thaara Kaanthilo (2)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కాపరులు చాటించిరి – లోకాన శుభవార్తను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సాంబ్రాణి బోళములు – అర్పించిరి జ్ఙానులు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Kaaparulu Chaatinchiri – Lokaama Shubhavaarthanu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Saambraani Bolamulu – Arpinchiri Gnaanulu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స్త్రోత్రించిరి – ఆ ప్రభుని ఘనపరచిరి (2)     ||క్రిస్మస్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Sthothrinchiri – Aa Prabhuni Ghanaparachiri (2)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ప్రభువు జన్మించెను – నరరూపధారిగా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 పరిహార బలియార్ధమై గొఱ్ఱేపిల్లగా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Prabhuvu Janminchenu – Nara Roopa Dhaarigaa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 Parihaara Baliyaardhamai Gorrepillagaa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ప్రభువు జన్మించెను – నరరూపధారిగా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పాపాన్ని తొలగించి రక్షింపగా మరియ సుతునిగా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Prabhuvu Janminchenu – Nara Roopa Dhaarigaa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Paapaanni Tholaginchi Rakshimpagaa Mariya Suthunigaa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2026-02-25T09:15:49Z</dcterms:created>
  <dcterms:modified xsi:type="dcterms:W3CDTF">2026-02-25T09:15:49Z</dcterms:modified>
</cp:coreProperties>
</file>