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అవధులే లేనిది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Avadhule Lenidi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లెక్కించలేని అగ్ని శోధనలో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ప్రయాసమునకు తగిన ఫలములిచ్చినావు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Lekkinchaleni Agni Shodhanalo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Prayaasamunaku Thagina Phalamulichchinaavu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వాడబారని కిరీటము నే పొందుటకు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వెనుకున్నవి మరచి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Vaadabaarani Kireetamu Ne Pondutaku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Venukunnavi Marachi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లక్ష్యము వైపు సాగెద (2)        ||అవధులే||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Lakshyamu Vaipu Saageda (2)        ||Avadhule||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అవధులే లేనిది దివ్యమైన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అనంతమైనది ఆశ్చర్యమైనది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Avadhule Lenidi Divyamaina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Ananthamainadi Aascharyamainadi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నాపై నీవు చూపిన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అమూల్యమైనది వర్ణించలేనిది (2)        ||అవధులే||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Naapai Neevu Choopina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Amoolyamainadi Varninchalenidi (2)        ||Avadhule||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హృదయానందమును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దుఃఖమునకు ప్రతిగా దయచేసినావు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Hrudayaanandamunu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Dukhamunaku Prathigaa Dayachesinaavu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భారమెక్కువైనా తీరం కడుదూరమైనా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నీపై ఆనుకొందును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Bhaaramekkuvainaa Theeram Kadu Dooramainaa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Neepai Aanukondunu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గమ్యం చేరుకొందును (2)        ||అవధులే||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Gamyam Cherukondunu (2)        ||Avadhule||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సరిపోల్చలేని మధురమైన అనుభవం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నీ ప్రేమలో అనుభవింపజేశావు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Saripolchaleni Madhuramaina Anubhavam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Nee Premalo Anubhavimpajesaavu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సౌందర్యమైన అతిపరిశుద్ధమైన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 తలచుకొందును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Soundaryamaina Athi Parishuddhamaina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 Thalachukondunu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 కోసమే వేచియుందును (2)        ||అవధులే||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 Kosame Vechiyundunu (2)        ||Avadhule||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2026-02-25T08:47:09Z</dcterms:created>
  <dcterms:modified xsi:type="dcterms:W3CDTF">2026-02-25T08:47:09Z</dcterms:modified>
</cp:coreProperties>
</file>